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76" r:id="rId2"/>
    <p:sldId id="27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33"/>
    <a:srgbClr val="663300"/>
    <a:srgbClr val="CC6600"/>
    <a:srgbClr val="008000"/>
    <a:srgbClr val="006600"/>
    <a:srgbClr val="99CCFF"/>
    <a:srgbClr val="CCECFF"/>
    <a:srgbClr val="FFCC99"/>
    <a:srgbClr val="FFBE3B"/>
    <a:srgbClr val="FF99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66" d="100"/>
          <a:sy n="66" d="100"/>
        </p:scale>
        <p:origin x="-888" y="-26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Copyright©2014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13" name="グループ化 312"/>
          <p:cNvGrpSpPr/>
          <p:nvPr/>
        </p:nvGrpSpPr>
        <p:grpSpPr>
          <a:xfrm>
            <a:off x="468759" y="978063"/>
            <a:ext cx="1418427" cy="1299919"/>
            <a:chOff x="329772" y="308930"/>
            <a:chExt cx="1652019" cy="1513995"/>
          </a:xfrm>
        </p:grpSpPr>
        <p:sp>
          <p:nvSpPr>
            <p:cNvPr id="314" name="円/楕円 137"/>
            <p:cNvSpPr/>
            <p:nvPr/>
          </p:nvSpPr>
          <p:spPr>
            <a:xfrm rot="1800000">
              <a:off x="1311623" y="308930"/>
              <a:ext cx="670168" cy="779876"/>
            </a:xfrm>
            <a:custGeom>
              <a:avLst/>
              <a:gdLst>
                <a:gd name="connsiteX0" fmla="*/ 0 w 670148"/>
                <a:gd name="connsiteY0" fmla="*/ 335074 h 670148"/>
                <a:gd name="connsiteX1" fmla="*/ 335074 w 670148"/>
                <a:gd name="connsiteY1" fmla="*/ 0 h 670148"/>
                <a:gd name="connsiteX2" fmla="*/ 670148 w 670148"/>
                <a:gd name="connsiteY2" fmla="*/ 335074 h 670148"/>
                <a:gd name="connsiteX3" fmla="*/ 335074 w 670148"/>
                <a:gd name="connsiteY3" fmla="*/ 670148 h 670148"/>
                <a:gd name="connsiteX4" fmla="*/ 0 w 670148"/>
                <a:gd name="connsiteY4" fmla="*/ 335074 h 670148"/>
                <a:gd name="connsiteX0" fmla="*/ 20 w 670168"/>
                <a:gd name="connsiteY0" fmla="*/ 444802 h 779876"/>
                <a:gd name="connsiteX1" fmla="*/ 347286 w 670168"/>
                <a:gd name="connsiteY1" fmla="*/ 0 h 779876"/>
                <a:gd name="connsiteX2" fmla="*/ 670168 w 670168"/>
                <a:gd name="connsiteY2" fmla="*/ 444802 h 779876"/>
                <a:gd name="connsiteX3" fmla="*/ 335094 w 670168"/>
                <a:gd name="connsiteY3" fmla="*/ 779876 h 779876"/>
                <a:gd name="connsiteX4" fmla="*/ 20 w 670168"/>
                <a:gd name="connsiteY4" fmla="*/ 444802 h 7798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70168" h="779876">
                  <a:moveTo>
                    <a:pt x="20" y="444802"/>
                  </a:moveTo>
                  <a:cubicBezTo>
                    <a:pt x="2052" y="314823"/>
                    <a:pt x="162230" y="0"/>
                    <a:pt x="347286" y="0"/>
                  </a:cubicBezTo>
                  <a:cubicBezTo>
                    <a:pt x="532342" y="0"/>
                    <a:pt x="670168" y="259746"/>
                    <a:pt x="670168" y="444802"/>
                  </a:cubicBezTo>
                  <a:cubicBezTo>
                    <a:pt x="670168" y="629858"/>
                    <a:pt x="520150" y="779876"/>
                    <a:pt x="335094" y="779876"/>
                  </a:cubicBezTo>
                  <a:cubicBezTo>
                    <a:pt x="150038" y="779876"/>
                    <a:pt x="-2012" y="574781"/>
                    <a:pt x="20" y="444802"/>
                  </a:cubicBezTo>
                  <a:close/>
                </a:path>
              </a:pathLst>
            </a:custGeom>
            <a:solidFill>
              <a:srgbClr val="FF7C80"/>
            </a:solidFill>
            <a:ln>
              <a:noFill/>
            </a:ln>
            <a:scene3d>
              <a:camera prst="orthographicFront"/>
              <a:lightRig rig="glow" dir="t"/>
            </a:scene3d>
            <a:sp3d prstMaterial="plastic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5" name="円/楕円 138"/>
            <p:cNvSpPr/>
            <p:nvPr/>
          </p:nvSpPr>
          <p:spPr>
            <a:xfrm rot="1800000">
              <a:off x="1444933" y="472700"/>
              <a:ext cx="403568" cy="482816"/>
            </a:xfrm>
            <a:custGeom>
              <a:avLst/>
              <a:gdLst>
                <a:gd name="connsiteX0" fmla="*/ 0 w 403568"/>
                <a:gd name="connsiteY0" fmla="*/ 201784 h 403568"/>
                <a:gd name="connsiteX1" fmla="*/ 201784 w 403568"/>
                <a:gd name="connsiteY1" fmla="*/ 0 h 403568"/>
                <a:gd name="connsiteX2" fmla="*/ 403568 w 403568"/>
                <a:gd name="connsiteY2" fmla="*/ 201784 h 403568"/>
                <a:gd name="connsiteX3" fmla="*/ 201784 w 403568"/>
                <a:gd name="connsiteY3" fmla="*/ 403568 h 403568"/>
                <a:gd name="connsiteX4" fmla="*/ 0 w 403568"/>
                <a:gd name="connsiteY4" fmla="*/ 201784 h 403568"/>
                <a:gd name="connsiteX0" fmla="*/ 0 w 403568"/>
                <a:gd name="connsiteY0" fmla="*/ 281032 h 482816"/>
                <a:gd name="connsiteX1" fmla="*/ 201784 w 403568"/>
                <a:gd name="connsiteY1" fmla="*/ 0 h 482816"/>
                <a:gd name="connsiteX2" fmla="*/ 403568 w 403568"/>
                <a:gd name="connsiteY2" fmla="*/ 281032 h 482816"/>
                <a:gd name="connsiteX3" fmla="*/ 201784 w 403568"/>
                <a:gd name="connsiteY3" fmla="*/ 482816 h 482816"/>
                <a:gd name="connsiteX4" fmla="*/ 0 w 403568"/>
                <a:gd name="connsiteY4" fmla="*/ 281032 h 4828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3568" h="482816">
                  <a:moveTo>
                    <a:pt x="0" y="281032"/>
                  </a:moveTo>
                  <a:cubicBezTo>
                    <a:pt x="0" y="200563"/>
                    <a:pt x="90342" y="0"/>
                    <a:pt x="201784" y="0"/>
                  </a:cubicBezTo>
                  <a:cubicBezTo>
                    <a:pt x="313226" y="0"/>
                    <a:pt x="403568" y="169590"/>
                    <a:pt x="403568" y="281032"/>
                  </a:cubicBezTo>
                  <a:cubicBezTo>
                    <a:pt x="403568" y="392474"/>
                    <a:pt x="313226" y="482816"/>
                    <a:pt x="201784" y="482816"/>
                  </a:cubicBezTo>
                  <a:cubicBezTo>
                    <a:pt x="90342" y="482816"/>
                    <a:pt x="0" y="361501"/>
                    <a:pt x="0" y="281032"/>
                  </a:cubicBezTo>
                  <a:close/>
                </a:path>
              </a:pathLst>
            </a:custGeom>
            <a:solidFill>
              <a:srgbClr val="FF0066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44450" h="577850" prst="relaxedInset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6" name="円/楕円 137"/>
            <p:cNvSpPr/>
            <p:nvPr/>
          </p:nvSpPr>
          <p:spPr>
            <a:xfrm rot="19800000" flipH="1">
              <a:off x="329772" y="308930"/>
              <a:ext cx="670168" cy="779876"/>
            </a:xfrm>
            <a:custGeom>
              <a:avLst/>
              <a:gdLst>
                <a:gd name="connsiteX0" fmla="*/ 0 w 670148"/>
                <a:gd name="connsiteY0" fmla="*/ 335074 h 670148"/>
                <a:gd name="connsiteX1" fmla="*/ 335074 w 670148"/>
                <a:gd name="connsiteY1" fmla="*/ 0 h 670148"/>
                <a:gd name="connsiteX2" fmla="*/ 670148 w 670148"/>
                <a:gd name="connsiteY2" fmla="*/ 335074 h 670148"/>
                <a:gd name="connsiteX3" fmla="*/ 335074 w 670148"/>
                <a:gd name="connsiteY3" fmla="*/ 670148 h 670148"/>
                <a:gd name="connsiteX4" fmla="*/ 0 w 670148"/>
                <a:gd name="connsiteY4" fmla="*/ 335074 h 670148"/>
                <a:gd name="connsiteX0" fmla="*/ 20 w 670168"/>
                <a:gd name="connsiteY0" fmla="*/ 444802 h 779876"/>
                <a:gd name="connsiteX1" fmla="*/ 347286 w 670168"/>
                <a:gd name="connsiteY1" fmla="*/ 0 h 779876"/>
                <a:gd name="connsiteX2" fmla="*/ 670168 w 670168"/>
                <a:gd name="connsiteY2" fmla="*/ 444802 h 779876"/>
                <a:gd name="connsiteX3" fmla="*/ 335094 w 670168"/>
                <a:gd name="connsiteY3" fmla="*/ 779876 h 779876"/>
                <a:gd name="connsiteX4" fmla="*/ 20 w 670168"/>
                <a:gd name="connsiteY4" fmla="*/ 444802 h 7798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70168" h="779876">
                  <a:moveTo>
                    <a:pt x="20" y="444802"/>
                  </a:moveTo>
                  <a:cubicBezTo>
                    <a:pt x="2052" y="314823"/>
                    <a:pt x="162230" y="0"/>
                    <a:pt x="347286" y="0"/>
                  </a:cubicBezTo>
                  <a:cubicBezTo>
                    <a:pt x="532342" y="0"/>
                    <a:pt x="670168" y="259746"/>
                    <a:pt x="670168" y="444802"/>
                  </a:cubicBezTo>
                  <a:cubicBezTo>
                    <a:pt x="670168" y="629858"/>
                    <a:pt x="520150" y="779876"/>
                    <a:pt x="335094" y="779876"/>
                  </a:cubicBezTo>
                  <a:cubicBezTo>
                    <a:pt x="150038" y="779876"/>
                    <a:pt x="-2012" y="574781"/>
                    <a:pt x="20" y="444802"/>
                  </a:cubicBezTo>
                  <a:close/>
                </a:path>
              </a:pathLst>
            </a:custGeom>
            <a:solidFill>
              <a:srgbClr val="FF7C80"/>
            </a:solidFill>
            <a:ln>
              <a:noFill/>
            </a:ln>
            <a:scene3d>
              <a:camera prst="orthographicFront"/>
              <a:lightRig rig="glow" dir="t"/>
            </a:scene3d>
            <a:sp3d prstMaterial="plastic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7" name="円/楕円 138"/>
            <p:cNvSpPr/>
            <p:nvPr/>
          </p:nvSpPr>
          <p:spPr>
            <a:xfrm rot="19800000" flipH="1">
              <a:off x="463082" y="472700"/>
              <a:ext cx="403568" cy="482816"/>
            </a:xfrm>
            <a:custGeom>
              <a:avLst/>
              <a:gdLst>
                <a:gd name="connsiteX0" fmla="*/ 0 w 403568"/>
                <a:gd name="connsiteY0" fmla="*/ 201784 h 403568"/>
                <a:gd name="connsiteX1" fmla="*/ 201784 w 403568"/>
                <a:gd name="connsiteY1" fmla="*/ 0 h 403568"/>
                <a:gd name="connsiteX2" fmla="*/ 403568 w 403568"/>
                <a:gd name="connsiteY2" fmla="*/ 201784 h 403568"/>
                <a:gd name="connsiteX3" fmla="*/ 201784 w 403568"/>
                <a:gd name="connsiteY3" fmla="*/ 403568 h 403568"/>
                <a:gd name="connsiteX4" fmla="*/ 0 w 403568"/>
                <a:gd name="connsiteY4" fmla="*/ 201784 h 403568"/>
                <a:gd name="connsiteX0" fmla="*/ 0 w 403568"/>
                <a:gd name="connsiteY0" fmla="*/ 281032 h 482816"/>
                <a:gd name="connsiteX1" fmla="*/ 201784 w 403568"/>
                <a:gd name="connsiteY1" fmla="*/ 0 h 482816"/>
                <a:gd name="connsiteX2" fmla="*/ 403568 w 403568"/>
                <a:gd name="connsiteY2" fmla="*/ 281032 h 482816"/>
                <a:gd name="connsiteX3" fmla="*/ 201784 w 403568"/>
                <a:gd name="connsiteY3" fmla="*/ 482816 h 482816"/>
                <a:gd name="connsiteX4" fmla="*/ 0 w 403568"/>
                <a:gd name="connsiteY4" fmla="*/ 281032 h 4828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3568" h="482816">
                  <a:moveTo>
                    <a:pt x="0" y="281032"/>
                  </a:moveTo>
                  <a:cubicBezTo>
                    <a:pt x="0" y="200563"/>
                    <a:pt x="90342" y="0"/>
                    <a:pt x="201784" y="0"/>
                  </a:cubicBezTo>
                  <a:cubicBezTo>
                    <a:pt x="313226" y="0"/>
                    <a:pt x="403568" y="169590"/>
                    <a:pt x="403568" y="281032"/>
                  </a:cubicBezTo>
                  <a:cubicBezTo>
                    <a:pt x="403568" y="392474"/>
                    <a:pt x="313226" y="482816"/>
                    <a:pt x="201784" y="482816"/>
                  </a:cubicBezTo>
                  <a:cubicBezTo>
                    <a:pt x="90342" y="482816"/>
                    <a:pt x="0" y="361501"/>
                    <a:pt x="0" y="281032"/>
                  </a:cubicBezTo>
                  <a:close/>
                </a:path>
              </a:pathLst>
            </a:custGeom>
            <a:solidFill>
              <a:srgbClr val="FF0066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44450" h="577850" prst="relaxedInset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8" name="円/楕円 317"/>
            <p:cNvSpPr/>
            <p:nvPr/>
          </p:nvSpPr>
          <p:spPr>
            <a:xfrm>
              <a:off x="370521" y="439411"/>
              <a:ext cx="1571940" cy="1383514"/>
            </a:xfrm>
            <a:prstGeom prst="ellipse">
              <a:avLst/>
            </a:prstGeom>
            <a:solidFill>
              <a:srgbClr val="FF7C80"/>
            </a:solidFill>
            <a:ln>
              <a:noFill/>
            </a:ln>
            <a:scene3d>
              <a:camera prst="orthographicFront"/>
              <a:lightRig rig="glow" dir="t"/>
            </a:scene3d>
            <a:sp3d prstMaterial="plastic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9" name="円/楕円 318"/>
            <p:cNvSpPr/>
            <p:nvPr/>
          </p:nvSpPr>
          <p:spPr>
            <a:xfrm>
              <a:off x="562583" y="754263"/>
              <a:ext cx="510132" cy="5101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0" name="円/楕円 319"/>
            <p:cNvSpPr/>
            <p:nvPr/>
          </p:nvSpPr>
          <p:spPr>
            <a:xfrm>
              <a:off x="1238223" y="754263"/>
              <a:ext cx="510132" cy="5101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1" name="円/楕円 320"/>
            <p:cNvSpPr/>
            <p:nvPr/>
          </p:nvSpPr>
          <p:spPr>
            <a:xfrm>
              <a:off x="664866" y="856546"/>
              <a:ext cx="30556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5" name="円/楕円 334"/>
            <p:cNvSpPr/>
            <p:nvPr/>
          </p:nvSpPr>
          <p:spPr>
            <a:xfrm>
              <a:off x="1341141" y="856546"/>
              <a:ext cx="30556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6" name="円/楕円 335"/>
            <p:cNvSpPr/>
            <p:nvPr/>
          </p:nvSpPr>
          <p:spPr>
            <a:xfrm>
              <a:off x="1372786" y="878688"/>
              <a:ext cx="195161" cy="195161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7" name="円/楕円 336"/>
            <p:cNvSpPr/>
            <p:nvPr/>
          </p:nvSpPr>
          <p:spPr>
            <a:xfrm>
              <a:off x="747946" y="878688"/>
              <a:ext cx="195161" cy="195161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38" name="グループ化 337"/>
            <p:cNvGrpSpPr/>
            <p:nvPr/>
          </p:nvGrpSpPr>
          <p:grpSpPr>
            <a:xfrm>
              <a:off x="841837" y="1431835"/>
              <a:ext cx="631409" cy="188003"/>
              <a:chOff x="555470" y="2304893"/>
              <a:chExt cx="857951" cy="231990"/>
            </a:xfrm>
          </p:grpSpPr>
          <p:sp>
            <p:nvSpPr>
              <p:cNvPr id="340" name="月 339"/>
              <p:cNvSpPr/>
              <p:nvPr/>
            </p:nvSpPr>
            <p:spPr>
              <a:xfrm rot="16200000">
                <a:off x="1081402" y="2204864"/>
                <a:ext cx="231989" cy="432048"/>
              </a:xfrm>
              <a:prstGeom prst="moon">
                <a:avLst>
                  <a:gd name="adj" fmla="val 19344"/>
                </a:avLst>
              </a:prstGeom>
              <a:solidFill>
                <a:srgbClr val="FF00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1" name="月 340"/>
              <p:cNvSpPr/>
              <p:nvPr/>
            </p:nvSpPr>
            <p:spPr>
              <a:xfrm rot="5400000" flipH="1">
                <a:off x="655499" y="2204865"/>
                <a:ext cx="231989" cy="432048"/>
              </a:xfrm>
              <a:prstGeom prst="moon">
                <a:avLst>
                  <a:gd name="adj" fmla="val 19344"/>
                </a:avLst>
              </a:prstGeom>
              <a:solidFill>
                <a:srgbClr val="FF00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39" name="円/楕円 338"/>
            <p:cNvSpPr/>
            <p:nvPr/>
          </p:nvSpPr>
          <p:spPr>
            <a:xfrm>
              <a:off x="1000820" y="1159491"/>
              <a:ext cx="311342" cy="311342"/>
            </a:xfrm>
            <a:prstGeom prst="ellipse">
              <a:avLst/>
            </a:prstGeom>
            <a:solidFill>
              <a:srgbClr val="FF0066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158750" h="3492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42" name="グループ化 341"/>
          <p:cNvGrpSpPr/>
          <p:nvPr/>
        </p:nvGrpSpPr>
        <p:grpSpPr>
          <a:xfrm>
            <a:off x="2321927" y="978063"/>
            <a:ext cx="1418427" cy="1299919"/>
            <a:chOff x="2178639" y="331072"/>
            <a:chExt cx="1652019" cy="1513995"/>
          </a:xfrm>
        </p:grpSpPr>
        <p:sp>
          <p:nvSpPr>
            <p:cNvPr id="343" name="円/楕円 137"/>
            <p:cNvSpPr/>
            <p:nvPr/>
          </p:nvSpPr>
          <p:spPr>
            <a:xfrm rot="1800000">
              <a:off x="3160490" y="331072"/>
              <a:ext cx="670168" cy="779876"/>
            </a:xfrm>
            <a:custGeom>
              <a:avLst/>
              <a:gdLst>
                <a:gd name="connsiteX0" fmla="*/ 0 w 670148"/>
                <a:gd name="connsiteY0" fmla="*/ 335074 h 670148"/>
                <a:gd name="connsiteX1" fmla="*/ 335074 w 670148"/>
                <a:gd name="connsiteY1" fmla="*/ 0 h 670148"/>
                <a:gd name="connsiteX2" fmla="*/ 670148 w 670148"/>
                <a:gd name="connsiteY2" fmla="*/ 335074 h 670148"/>
                <a:gd name="connsiteX3" fmla="*/ 335074 w 670148"/>
                <a:gd name="connsiteY3" fmla="*/ 670148 h 670148"/>
                <a:gd name="connsiteX4" fmla="*/ 0 w 670148"/>
                <a:gd name="connsiteY4" fmla="*/ 335074 h 670148"/>
                <a:gd name="connsiteX0" fmla="*/ 20 w 670168"/>
                <a:gd name="connsiteY0" fmla="*/ 444802 h 779876"/>
                <a:gd name="connsiteX1" fmla="*/ 347286 w 670168"/>
                <a:gd name="connsiteY1" fmla="*/ 0 h 779876"/>
                <a:gd name="connsiteX2" fmla="*/ 670168 w 670168"/>
                <a:gd name="connsiteY2" fmla="*/ 444802 h 779876"/>
                <a:gd name="connsiteX3" fmla="*/ 335094 w 670168"/>
                <a:gd name="connsiteY3" fmla="*/ 779876 h 779876"/>
                <a:gd name="connsiteX4" fmla="*/ 20 w 670168"/>
                <a:gd name="connsiteY4" fmla="*/ 444802 h 7798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70168" h="779876">
                  <a:moveTo>
                    <a:pt x="20" y="444802"/>
                  </a:moveTo>
                  <a:cubicBezTo>
                    <a:pt x="2052" y="314823"/>
                    <a:pt x="162230" y="0"/>
                    <a:pt x="347286" y="0"/>
                  </a:cubicBezTo>
                  <a:cubicBezTo>
                    <a:pt x="532342" y="0"/>
                    <a:pt x="670168" y="259746"/>
                    <a:pt x="670168" y="444802"/>
                  </a:cubicBezTo>
                  <a:cubicBezTo>
                    <a:pt x="670168" y="629858"/>
                    <a:pt x="520150" y="779876"/>
                    <a:pt x="335094" y="779876"/>
                  </a:cubicBezTo>
                  <a:cubicBezTo>
                    <a:pt x="150038" y="779876"/>
                    <a:pt x="-2012" y="574781"/>
                    <a:pt x="20" y="444802"/>
                  </a:cubicBezTo>
                  <a:close/>
                </a:path>
              </a:pathLst>
            </a:custGeom>
            <a:solidFill>
              <a:srgbClr val="CC6600"/>
            </a:solidFill>
            <a:ln>
              <a:noFill/>
            </a:ln>
            <a:scene3d>
              <a:camera prst="orthographicFront"/>
              <a:lightRig rig="glow" dir="t"/>
            </a:scene3d>
            <a:sp3d prstMaterial="plastic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4" name="円/楕円 138"/>
            <p:cNvSpPr/>
            <p:nvPr/>
          </p:nvSpPr>
          <p:spPr>
            <a:xfrm rot="1800000">
              <a:off x="3293800" y="494842"/>
              <a:ext cx="403568" cy="482816"/>
            </a:xfrm>
            <a:custGeom>
              <a:avLst/>
              <a:gdLst>
                <a:gd name="connsiteX0" fmla="*/ 0 w 403568"/>
                <a:gd name="connsiteY0" fmla="*/ 201784 h 403568"/>
                <a:gd name="connsiteX1" fmla="*/ 201784 w 403568"/>
                <a:gd name="connsiteY1" fmla="*/ 0 h 403568"/>
                <a:gd name="connsiteX2" fmla="*/ 403568 w 403568"/>
                <a:gd name="connsiteY2" fmla="*/ 201784 h 403568"/>
                <a:gd name="connsiteX3" fmla="*/ 201784 w 403568"/>
                <a:gd name="connsiteY3" fmla="*/ 403568 h 403568"/>
                <a:gd name="connsiteX4" fmla="*/ 0 w 403568"/>
                <a:gd name="connsiteY4" fmla="*/ 201784 h 403568"/>
                <a:gd name="connsiteX0" fmla="*/ 0 w 403568"/>
                <a:gd name="connsiteY0" fmla="*/ 281032 h 482816"/>
                <a:gd name="connsiteX1" fmla="*/ 201784 w 403568"/>
                <a:gd name="connsiteY1" fmla="*/ 0 h 482816"/>
                <a:gd name="connsiteX2" fmla="*/ 403568 w 403568"/>
                <a:gd name="connsiteY2" fmla="*/ 281032 h 482816"/>
                <a:gd name="connsiteX3" fmla="*/ 201784 w 403568"/>
                <a:gd name="connsiteY3" fmla="*/ 482816 h 482816"/>
                <a:gd name="connsiteX4" fmla="*/ 0 w 403568"/>
                <a:gd name="connsiteY4" fmla="*/ 281032 h 4828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3568" h="482816">
                  <a:moveTo>
                    <a:pt x="0" y="281032"/>
                  </a:moveTo>
                  <a:cubicBezTo>
                    <a:pt x="0" y="200563"/>
                    <a:pt x="90342" y="0"/>
                    <a:pt x="201784" y="0"/>
                  </a:cubicBezTo>
                  <a:cubicBezTo>
                    <a:pt x="313226" y="0"/>
                    <a:pt x="403568" y="169590"/>
                    <a:pt x="403568" y="281032"/>
                  </a:cubicBezTo>
                  <a:cubicBezTo>
                    <a:pt x="403568" y="392474"/>
                    <a:pt x="313226" y="482816"/>
                    <a:pt x="201784" y="482816"/>
                  </a:cubicBezTo>
                  <a:cubicBezTo>
                    <a:pt x="90342" y="482816"/>
                    <a:pt x="0" y="361501"/>
                    <a:pt x="0" y="281032"/>
                  </a:cubicBezTo>
                  <a:close/>
                </a:path>
              </a:pathLst>
            </a:custGeom>
            <a:solidFill>
              <a:srgbClr val="663300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44450" h="577850" prst="relaxedInset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5" name="円/楕円 137"/>
            <p:cNvSpPr/>
            <p:nvPr/>
          </p:nvSpPr>
          <p:spPr>
            <a:xfrm rot="19800000" flipH="1">
              <a:off x="2178639" y="331072"/>
              <a:ext cx="670168" cy="779876"/>
            </a:xfrm>
            <a:custGeom>
              <a:avLst/>
              <a:gdLst>
                <a:gd name="connsiteX0" fmla="*/ 0 w 670148"/>
                <a:gd name="connsiteY0" fmla="*/ 335074 h 670148"/>
                <a:gd name="connsiteX1" fmla="*/ 335074 w 670148"/>
                <a:gd name="connsiteY1" fmla="*/ 0 h 670148"/>
                <a:gd name="connsiteX2" fmla="*/ 670148 w 670148"/>
                <a:gd name="connsiteY2" fmla="*/ 335074 h 670148"/>
                <a:gd name="connsiteX3" fmla="*/ 335074 w 670148"/>
                <a:gd name="connsiteY3" fmla="*/ 670148 h 670148"/>
                <a:gd name="connsiteX4" fmla="*/ 0 w 670148"/>
                <a:gd name="connsiteY4" fmla="*/ 335074 h 670148"/>
                <a:gd name="connsiteX0" fmla="*/ 20 w 670168"/>
                <a:gd name="connsiteY0" fmla="*/ 444802 h 779876"/>
                <a:gd name="connsiteX1" fmla="*/ 347286 w 670168"/>
                <a:gd name="connsiteY1" fmla="*/ 0 h 779876"/>
                <a:gd name="connsiteX2" fmla="*/ 670168 w 670168"/>
                <a:gd name="connsiteY2" fmla="*/ 444802 h 779876"/>
                <a:gd name="connsiteX3" fmla="*/ 335094 w 670168"/>
                <a:gd name="connsiteY3" fmla="*/ 779876 h 779876"/>
                <a:gd name="connsiteX4" fmla="*/ 20 w 670168"/>
                <a:gd name="connsiteY4" fmla="*/ 444802 h 7798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70168" h="779876">
                  <a:moveTo>
                    <a:pt x="20" y="444802"/>
                  </a:moveTo>
                  <a:cubicBezTo>
                    <a:pt x="2052" y="314823"/>
                    <a:pt x="162230" y="0"/>
                    <a:pt x="347286" y="0"/>
                  </a:cubicBezTo>
                  <a:cubicBezTo>
                    <a:pt x="532342" y="0"/>
                    <a:pt x="670168" y="259746"/>
                    <a:pt x="670168" y="444802"/>
                  </a:cubicBezTo>
                  <a:cubicBezTo>
                    <a:pt x="670168" y="629858"/>
                    <a:pt x="520150" y="779876"/>
                    <a:pt x="335094" y="779876"/>
                  </a:cubicBezTo>
                  <a:cubicBezTo>
                    <a:pt x="150038" y="779876"/>
                    <a:pt x="-2012" y="574781"/>
                    <a:pt x="20" y="444802"/>
                  </a:cubicBezTo>
                  <a:close/>
                </a:path>
              </a:pathLst>
            </a:custGeom>
            <a:solidFill>
              <a:srgbClr val="CC6600"/>
            </a:solidFill>
            <a:ln>
              <a:noFill/>
            </a:ln>
            <a:scene3d>
              <a:camera prst="orthographicFront"/>
              <a:lightRig rig="glow" dir="t"/>
            </a:scene3d>
            <a:sp3d prstMaterial="plastic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6" name="円/楕円 138"/>
            <p:cNvSpPr/>
            <p:nvPr/>
          </p:nvSpPr>
          <p:spPr>
            <a:xfrm rot="19800000" flipH="1">
              <a:off x="2311949" y="494842"/>
              <a:ext cx="403568" cy="482816"/>
            </a:xfrm>
            <a:custGeom>
              <a:avLst/>
              <a:gdLst>
                <a:gd name="connsiteX0" fmla="*/ 0 w 403568"/>
                <a:gd name="connsiteY0" fmla="*/ 201784 h 403568"/>
                <a:gd name="connsiteX1" fmla="*/ 201784 w 403568"/>
                <a:gd name="connsiteY1" fmla="*/ 0 h 403568"/>
                <a:gd name="connsiteX2" fmla="*/ 403568 w 403568"/>
                <a:gd name="connsiteY2" fmla="*/ 201784 h 403568"/>
                <a:gd name="connsiteX3" fmla="*/ 201784 w 403568"/>
                <a:gd name="connsiteY3" fmla="*/ 403568 h 403568"/>
                <a:gd name="connsiteX4" fmla="*/ 0 w 403568"/>
                <a:gd name="connsiteY4" fmla="*/ 201784 h 403568"/>
                <a:gd name="connsiteX0" fmla="*/ 0 w 403568"/>
                <a:gd name="connsiteY0" fmla="*/ 281032 h 482816"/>
                <a:gd name="connsiteX1" fmla="*/ 201784 w 403568"/>
                <a:gd name="connsiteY1" fmla="*/ 0 h 482816"/>
                <a:gd name="connsiteX2" fmla="*/ 403568 w 403568"/>
                <a:gd name="connsiteY2" fmla="*/ 281032 h 482816"/>
                <a:gd name="connsiteX3" fmla="*/ 201784 w 403568"/>
                <a:gd name="connsiteY3" fmla="*/ 482816 h 482816"/>
                <a:gd name="connsiteX4" fmla="*/ 0 w 403568"/>
                <a:gd name="connsiteY4" fmla="*/ 281032 h 4828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3568" h="482816">
                  <a:moveTo>
                    <a:pt x="0" y="281032"/>
                  </a:moveTo>
                  <a:cubicBezTo>
                    <a:pt x="0" y="200563"/>
                    <a:pt x="90342" y="0"/>
                    <a:pt x="201784" y="0"/>
                  </a:cubicBezTo>
                  <a:cubicBezTo>
                    <a:pt x="313226" y="0"/>
                    <a:pt x="403568" y="169590"/>
                    <a:pt x="403568" y="281032"/>
                  </a:cubicBezTo>
                  <a:cubicBezTo>
                    <a:pt x="403568" y="392474"/>
                    <a:pt x="313226" y="482816"/>
                    <a:pt x="201784" y="482816"/>
                  </a:cubicBezTo>
                  <a:cubicBezTo>
                    <a:pt x="90342" y="482816"/>
                    <a:pt x="0" y="361501"/>
                    <a:pt x="0" y="281032"/>
                  </a:cubicBezTo>
                  <a:close/>
                </a:path>
              </a:pathLst>
            </a:custGeom>
            <a:solidFill>
              <a:srgbClr val="663300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44450" h="577850" prst="relaxedInset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7" name="円/楕円 346"/>
            <p:cNvSpPr/>
            <p:nvPr/>
          </p:nvSpPr>
          <p:spPr>
            <a:xfrm>
              <a:off x="2219388" y="461553"/>
              <a:ext cx="1571940" cy="1383514"/>
            </a:xfrm>
            <a:prstGeom prst="ellipse">
              <a:avLst/>
            </a:prstGeom>
            <a:solidFill>
              <a:srgbClr val="CC6600"/>
            </a:solidFill>
            <a:ln>
              <a:noFill/>
            </a:ln>
            <a:scene3d>
              <a:camera prst="orthographicFront"/>
              <a:lightRig rig="glow" dir="t"/>
            </a:scene3d>
            <a:sp3d prstMaterial="plastic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8" name="円/楕円 347"/>
            <p:cNvSpPr/>
            <p:nvPr/>
          </p:nvSpPr>
          <p:spPr>
            <a:xfrm>
              <a:off x="2411450" y="776405"/>
              <a:ext cx="510132" cy="5101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9" name="円/楕円 348"/>
            <p:cNvSpPr/>
            <p:nvPr/>
          </p:nvSpPr>
          <p:spPr>
            <a:xfrm>
              <a:off x="3087090" y="776405"/>
              <a:ext cx="510132" cy="5101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0" name="円/楕円 349"/>
            <p:cNvSpPr/>
            <p:nvPr/>
          </p:nvSpPr>
          <p:spPr>
            <a:xfrm>
              <a:off x="2513733" y="878688"/>
              <a:ext cx="30556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1" name="円/楕円 350"/>
            <p:cNvSpPr/>
            <p:nvPr/>
          </p:nvSpPr>
          <p:spPr>
            <a:xfrm>
              <a:off x="3190008" y="878688"/>
              <a:ext cx="30556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52" name="グループ化 351"/>
            <p:cNvGrpSpPr/>
            <p:nvPr/>
          </p:nvGrpSpPr>
          <p:grpSpPr>
            <a:xfrm>
              <a:off x="2269639" y="1296336"/>
              <a:ext cx="424832" cy="157641"/>
              <a:chOff x="885836" y="2679872"/>
              <a:chExt cx="849666" cy="400207"/>
            </a:xfrm>
          </p:grpSpPr>
          <p:sp>
            <p:nvSpPr>
              <p:cNvPr id="363" name="月 362"/>
              <p:cNvSpPr/>
              <p:nvPr/>
            </p:nvSpPr>
            <p:spPr>
              <a:xfrm rot="5400000">
                <a:off x="1251535" y="2461492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4" name="月 363"/>
              <p:cNvSpPr/>
              <p:nvPr/>
            </p:nvSpPr>
            <p:spPr>
              <a:xfrm rot="5970728">
                <a:off x="1251535" y="231417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5" name="月 364"/>
              <p:cNvSpPr/>
              <p:nvPr/>
            </p:nvSpPr>
            <p:spPr>
              <a:xfrm rot="4816284">
                <a:off x="1251535" y="259611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53" name="グループ化 352"/>
            <p:cNvGrpSpPr/>
            <p:nvPr/>
          </p:nvGrpSpPr>
          <p:grpSpPr>
            <a:xfrm flipH="1">
              <a:off x="3321199" y="1296336"/>
              <a:ext cx="424832" cy="157641"/>
              <a:chOff x="885836" y="2679872"/>
              <a:chExt cx="849666" cy="400207"/>
            </a:xfrm>
          </p:grpSpPr>
          <p:sp>
            <p:nvSpPr>
              <p:cNvPr id="358" name="月 357"/>
              <p:cNvSpPr/>
              <p:nvPr/>
            </p:nvSpPr>
            <p:spPr>
              <a:xfrm rot="5400000">
                <a:off x="1251535" y="2461492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1" name="月 360"/>
              <p:cNvSpPr/>
              <p:nvPr/>
            </p:nvSpPr>
            <p:spPr>
              <a:xfrm rot="5970728">
                <a:off x="1251535" y="231417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2" name="月 361"/>
              <p:cNvSpPr/>
              <p:nvPr/>
            </p:nvSpPr>
            <p:spPr>
              <a:xfrm rot="4816284">
                <a:off x="1251535" y="259611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54" name="グループ化 353"/>
            <p:cNvGrpSpPr/>
            <p:nvPr/>
          </p:nvGrpSpPr>
          <p:grpSpPr>
            <a:xfrm>
              <a:off x="2690704" y="1453977"/>
              <a:ext cx="631409" cy="188003"/>
              <a:chOff x="555470" y="2304893"/>
              <a:chExt cx="857951" cy="231990"/>
            </a:xfrm>
            <a:solidFill>
              <a:schemeClr val="tx1"/>
            </a:solidFill>
          </p:grpSpPr>
          <p:sp>
            <p:nvSpPr>
              <p:cNvPr id="356" name="月 355"/>
              <p:cNvSpPr/>
              <p:nvPr/>
            </p:nvSpPr>
            <p:spPr>
              <a:xfrm rot="16200000">
                <a:off x="1081402" y="2204864"/>
                <a:ext cx="231989" cy="432048"/>
              </a:xfrm>
              <a:prstGeom prst="moon">
                <a:avLst>
                  <a:gd name="adj" fmla="val 19344"/>
                </a:avLst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7" name="月 356"/>
              <p:cNvSpPr/>
              <p:nvPr/>
            </p:nvSpPr>
            <p:spPr>
              <a:xfrm rot="5400000" flipH="1">
                <a:off x="655499" y="2204865"/>
                <a:ext cx="231989" cy="432048"/>
              </a:xfrm>
              <a:prstGeom prst="moon">
                <a:avLst>
                  <a:gd name="adj" fmla="val 19344"/>
                </a:avLst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55" name="円/楕円 354"/>
            <p:cNvSpPr/>
            <p:nvPr/>
          </p:nvSpPr>
          <p:spPr>
            <a:xfrm>
              <a:off x="2849687" y="1181633"/>
              <a:ext cx="311342" cy="311342"/>
            </a:xfrm>
            <a:prstGeom prst="ellipse">
              <a:avLst/>
            </a:prstGeom>
            <a:solidFill>
              <a:srgbClr val="663300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158750" h="3492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66" name="グループ化 365"/>
          <p:cNvGrpSpPr/>
          <p:nvPr/>
        </p:nvGrpSpPr>
        <p:grpSpPr>
          <a:xfrm>
            <a:off x="6133107" y="978063"/>
            <a:ext cx="1418427" cy="1299919"/>
            <a:chOff x="515831" y="2228360"/>
            <a:chExt cx="1652019" cy="1513995"/>
          </a:xfrm>
        </p:grpSpPr>
        <p:sp>
          <p:nvSpPr>
            <p:cNvPr id="367" name="円/楕円 137"/>
            <p:cNvSpPr/>
            <p:nvPr/>
          </p:nvSpPr>
          <p:spPr>
            <a:xfrm rot="1800000">
              <a:off x="1497682" y="2228360"/>
              <a:ext cx="670168" cy="779876"/>
            </a:xfrm>
            <a:custGeom>
              <a:avLst/>
              <a:gdLst>
                <a:gd name="connsiteX0" fmla="*/ 0 w 670148"/>
                <a:gd name="connsiteY0" fmla="*/ 335074 h 670148"/>
                <a:gd name="connsiteX1" fmla="*/ 335074 w 670148"/>
                <a:gd name="connsiteY1" fmla="*/ 0 h 670148"/>
                <a:gd name="connsiteX2" fmla="*/ 670148 w 670148"/>
                <a:gd name="connsiteY2" fmla="*/ 335074 h 670148"/>
                <a:gd name="connsiteX3" fmla="*/ 335074 w 670148"/>
                <a:gd name="connsiteY3" fmla="*/ 670148 h 670148"/>
                <a:gd name="connsiteX4" fmla="*/ 0 w 670148"/>
                <a:gd name="connsiteY4" fmla="*/ 335074 h 670148"/>
                <a:gd name="connsiteX0" fmla="*/ 20 w 670168"/>
                <a:gd name="connsiteY0" fmla="*/ 444802 h 779876"/>
                <a:gd name="connsiteX1" fmla="*/ 347286 w 670168"/>
                <a:gd name="connsiteY1" fmla="*/ 0 h 779876"/>
                <a:gd name="connsiteX2" fmla="*/ 670168 w 670168"/>
                <a:gd name="connsiteY2" fmla="*/ 444802 h 779876"/>
                <a:gd name="connsiteX3" fmla="*/ 335094 w 670168"/>
                <a:gd name="connsiteY3" fmla="*/ 779876 h 779876"/>
                <a:gd name="connsiteX4" fmla="*/ 20 w 670168"/>
                <a:gd name="connsiteY4" fmla="*/ 444802 h 7798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70168" h="779876">
                  <a:moveTo>
                    <a:pt x="20" y="444802"/>
                  </a:moveTo>
                  <a:cubicBezTo>
                    <a:pt x="2052" y="314823"/>
                    <a:pt x="162230" y="0"/>
                    <a:pt x="347286" y="0"/>
                  </a:cubicBezTo>
                  <a:cubicBezTo>
                    <a:pt x="532342" y="0"/>
                    <a:pt x="670168" y="259746"/>
                    <a:pt x="670168" y="444802"/>
                  </a:cubicBezTo>
                  <a:cubicBezTo>
                    <a:pt x="670168" y="629858"/>
                    <a:pt x="520150" y="779876"/>
                    <a:pt x="335094" y="779876"/>
                  </a:cubicBezTo>
                  <a:cubicBezTo>
                    <a:pt x="150038" y="779876"/>
                    <a:pt x="-2012" y="574781"/>
                    <a:pt x="20" y="444802"/>
                  </a:cubicBezTo>
                  <a:close/>
                </a:path>
              </a:pathLst>
            </a:custGeom>
            <a:solidFill>
              <a:srgbClr val="FFFF00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68" name="円/楕円 137"/>
            <p:cNvSpPr/>
            <p:nvPr/>
          </p:nvSpPr>
          <p:spPr>
            <a:xfrm rot="19800000" flipH="1">
              <a:off x="515831" y="2228360"/>
              <a:ext cx="670168" cy="779876"/>
            </a:xfrm>
            <a:custGeom>
              <a:avLst/>
              <a:gdLst>
                <a:gd name="connsiteX0" fmla="*/ 0 w 670148"/>
                <a:gd name="connsiteY0" fmla="*/ 335074 h 670148"/>
                <a:gd name="connsiteX1" fmla="*/ 335074 w 670148"/>
                <a:gd name="connsiteY1" fmla="*/ 0 h 670148"/>
                <a:gd name="connsiteX2" fmla="*/ 670148 w 670148"/>
                <a:gd name="connsiteY2" fmla="*/ 335074 h 670148"/>
                <a:gd name="connsiteX3" fmla="*/ 335074 w 670148"/>
                <a:gd name="connsiteY3" fmla="*/ 670148 h 670148"/>
                <a:gd name="connsiteX4" fmla="*/ 0 w 670148"/>
                <a:gd name="connsiteY4" fmla="*/ 335074 h 670148"/>
                <a:gd name="connsiteX0" fmla="*/ 20 w 670168"/>
                <a:gd name="connsiteY0" fmla="*/ 444802 h 779876"/>
                <a:gd name="connsiteX1" fmla="*/ 347286 w 670168"/>
                <a:gd name="connsiteY1" fmla="*/ 0 h 779876"/>
                <a:gd name="connsiteX2" fmla="*/ 670168 w 670168"/>
                <a:gd name="connsiteY2" fmla="*/ 444802 h 779876"/>
                <a:gd name="connsiteX3" fmla="*/ 335094 w 670168"/>
                <a:gd name="connsiteY3" fmla="*/ 779876 h 779876"/>
                <a:gd name="connsiteX4" fmla="*/ 20 w 670168"/>
                <a:gd name="connsiteY4" fmla="*/ 444802 h 7798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70168" h="779876">
                  <a:moveTo>
                    <a:pt x="20" y="444802"/>
                  </a:moveTo>
                  <a:cubicBezTo>
                    <a:pt x="2052" y="314823"/>
                    <a:pt x="162230" y="0"/>
                    <a:pt x="347286" y="0"/>
                  </a:cubicBezTo>
                  <a:cubicBezTo>
                    <a:pt x="532342" y="0"/>
                    <a:pt x="670168" y="259746"/>
                    <a:pt x="670168" y="444802"/>
                  </a:cubicBezTo>
                  <a:cubicBezTo>
                    <a:pt x="670168" y="629858"/>
                    <a:pt x="520150" y="779876"/>
                    <a:pt x="335094" y="779876"/>
                  </a:cubicBezTo>
                  <a:cubicBezTo>
                    <a:pt x="150038" y="779876"/>
                    <a:pt x="-2012" y="574781"/>
                    <a:pt x="20" y="444802"/>
                  </a:cubicBezTo>
                  <a:close/>
                </a:path>
              </a:pathLst>
            </a:custGeom>
            <a:solidFill>
              <a:srgbClr val="FFFF00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369" name="グループ化 368"/>
            <p:cNvGrpSpPr/>
            <p:nvPr/>
          </p:nvGrpSpPr>
          <p:grpSpPr>
            <a:xfrm>
              <a:off x="556580" y="2354923"/>
              <a:ext cx="1571940" cy="1387432"/>
              <a:chOff x="556580" y="2354923"/>
              <a:chExt cx="1571940" cy="1387432"/>
            </a:xfrm>
          </p:grpSpPr>
          <p:sp>
            <p:nvSpPr>
              <p:cNvPr id="370" name="円/楕円 138"/>
              <p:cNvSpPr/>
              <p:nvPr/>
            </p:nvSpPr>
            <p:spPr>
              <a:xfrm rot="1800000">
                <a:off x="1630992" y="2392130"/>
                <a:ext cx="403568" cy="482816"/>
              </a:xfrm>
              <a:custGeom>
                <a:avLst/>
                <a:gdLst>
                  <a:gd name="connsiteX0" fmla="*/ 0 w 403568"/>
                  <a:gd name="connsiteY0" fmla="*/ 201784 h 403568"/>
                  <a:gd name="connsiteX1" fmla="*/ 201784 w 403568"/>
                  <a:gd name="connsiteY1" fmla="*/ 0 h 403568"/>
                  <a:gd name="connsiteX2" fmla="*/ 403568 w 403568"/>
                  <a:gd name="connsiteY2" fmla="*/ 201784 h 403568"/>
                  <a:gd name="connsiteX3" fmla="*/ 201784 w 403568"/>
                  <a:gd name="connsiteY3" fmla="*/ 403568 h 403568"/>
                  <a:gd name="connsiteX4" fmla="*/ 0 w 403568"/>
                  <a:gd name="connsiteY4" fmla="*/ 201784 h 403568"/>
                  <a:gd name="connsiteX0" fmla="*/ 0 w 403568"/>
                  <a:gd name="connsiteY0" fmla="*/ 281032 h 482816"/>
                  <a:gd name="connsiteX1" fmla="*/ 201784 w 403568"/>
                  <a:gd name="connsiteY1" fmla="*/ 0 h 482816"/>
                  <a:gd name="connsiteX2" fmla="*/ 403568 w 403568"/>
                  <a:gd name="connsiteY2" fmla="*/ 281032 h 482816"/>
                  <a:gd name="connsiteX3" fmla="*/ 201784 w 403568"/>
                  <a:gd name="connsiteY3" fmla="*/ 482816 h 482816"/>
                  <a:gd name="connsiteX4" fmla="*/ 0 w 403568"/>
                  <a:gd name="connsiteY4" fmla="*/ 281032 h 4828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03568" h="482816">
                    <a:moveTo>
                      <a:pt x="0" y="281032"/>
                    </a:moveTo>
                    <a:cubicBezTo>
                      <a:pt x="0" y="200563"/>
                      <a:pt x="90342" y="0"/>
                      <a:pt x="201784" y="0"/>
                    </a:cubicBezTo>
                    <a:cubicBezTo>
                      <a:pt x="313226" y="0"/>
                      <a:pt x="403568" y="169590"/>
                      <a:pt x="403568" y="281032"/>
                    </a:cubicBezTo>
                    <a:cubicBezTo>
                      <a:pt x="403568" y="392474"/>
                      <a:pt x="313226" y="482816"/>
                      <a:pt x="201784" y="482816"/>
                    </a:cubicBezTo>
                    <a:cubicBezTo>
                      <a:pt x="90342" y="482816"/>
                      <a:pt x="0" y="361501"/>
                      <a:pt x="0" y="281032"/>
                    </a:cubicBezTo>
                    <a:close/>
                  </a:path>
                </a:pathLst>
              </a:custGeom>
              <a:solidFill>
                <a:srgbClr val="663300"/>
              </a:solidFill>
              <a:ln>
                <a:noFill/>
              </a:ln>
              <a:scene3d>
                <a:camera prst="orthographicFront"/>
                <a:lightRig rig="morning" dir="t"/>
              </a:scene3d>
              <a:sp3d prstMaterial="dkEdge">
                <a:bevelT w="44450" h="577850" prst="relaxedInset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1" name="円/楕円 138"/>
              <p:cNvSpPr/>
              <p:nvPr/>
            </p:nvSpPr>
            <p:spPr>
              <a:xfrm rot="19800000" flipH="1">
                <a:off x="649141" y="2392130"/>
                <a:ext cx="403568" cy="482816"/>
              </a:xfrm>
              <a:custGeom>
                <a:avLst/>
                <a:gdLst>
                  <a:gd name="connsiteX0" fmla="*/ 0 w 403568"/>
                  <a:gd name="connsiteY0" fmla="*/ 201784 h 403568"/>
                  <a:gd name="connsiteX1" fmla="*/ 201784 w 403568"/>
                  <a:gd name="connsiteY1" fmla="*/ 0 h 403568"/>
                  <a:gd name="connsiteX2" fmla="*/ 403568 w 403568"/>
                  <a:gd name="connsiteY2" fmla="*/ 201784 h 403568"/>
                  <a:gd name="connsiteX3" fmla="*/ 201784 w 403568"/>
                  <a:gd name="connsiteY3" fmla="*/ 403568 h 403568"/>
                  <a:gd name="connsiteX4" fmla="*/ 0 w 403568"/>
                  <a:gd name="connsiteY4" fmla="*/ 201784 h 403568"/>
                  <a:gd name="connsiteX0" fmla="*/ 0 w 403568"/>
                  <a:gd name="connsiteY0" fmla="*/ 281032 h 482816"/>
                  <a:gd name="connsiteX1" fmla="*/ 201784 w 403568"/>
                  <a:gd name="connsiteY1" fmla="*/ 0 h 482816"/>
                  <a:gd name="connsiteX2" fmla="*/ 403568 w 403568"/>
                  <a:gd name="connsiteY2" fmla="*/ 281032 h 482816"/>
                  <a:gd name="connsiteX3" fmla="*/ 201784 w 403568"/>
                  <a:gd name="connsiteY3" fmla="*/ 482816 h 482816"/>
                  <a:gd name="connsiteX4" fmla="*/ 0 w 403568"/>
                  <a:gd name="connsiteY4" fmla="*/ 281032 h 4828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03568" h="482816">
                    <a:moveTo>
                      <a:pt x="0" y="281032"/>
                    </a:moveTo>
                    <a:cubicBezTo>
                      <a:pt x="0" y="200563"/>
                      <a:pt x="90342" y="0"/>
                      <a:pt x="201784" y="0"/>
                    </a:cubicBezTo>
                    <a:cubicBezTo>
                      <a:pt x="313226" y="0"/>
                      <a:pt x="403568" y="169590"/>
                      <a:pt x="403568" y="281032"/>
                    </a:cubicBezTo>
                    <a:cubicBezTo>
                      <a:pt x="403568" y="392474"/>
                      <a:pt x="313226" y="482816"/>
                      <a:pt x="201784" y="482816"/>
                    </a:cubicBezTo>
                    <a:cubicBezTo>
                      <a:pt x="90342" y="482816"/>
                      <a:pt x="0" y="361501"/>
                      <a:pt x="0" y="281032"/>
                    </a:cubicBezTo>
                    <a:close/>
                  </a:path>
                </a:pathLst>
              </a:custGeom>
              <a:solidFill>
                <a:srgbClr val="663300"/>
              </a:solidFill>
              <a:ln>
                <a:noFill/>
              </a:ln>
              <a:scene3d>
                <a:camera prst="orthographicFront"/>
                <a:lightRig rig="morning" dir="t"/>
              </a:scene3d>
              <a:sp3d prstMaterial="dkEdge">
                <a:bevelT w="44450" h="577850" prst="relaxedInset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2" name="円/楕円 371"/>
              <p:cNvSpPr/>
              <p:nvPr/>
            </p:nvSpPr>
            <p:spPr>
              <a:xfrm>
                <a:off x="556580" y="2358841"/>
                <a:ext cx="1571940" cy="1383514"/>
              </a:xfrm>
              <a:prstGeom prst="ellipse">
                <a:avLst/>
              </a:prstGeom>
              <a:solidFill>
                <a:srgbClr val="FFFF00"/>
              </a:solidFill>
              <a:ln>
                <a:noFill/>
              </a:ln>
              <a:scene3d>
                <a:camera prst="orthographicFront"/>
                <a:lightRig rig="morning" dir="t"/>
              </a:scene3d>
              <a:sp3d prstMaterial="dkEdge">
                <a:bevelT w="647700" h="67945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377" name="グループ化 376"/>
              <p:cNvGrpSpPr/>
              <p:nvPr/>
            </p:nvGrpSpPr>
            <p:grpSpPr>
              <a:xfrm>
                <a:off x="606831" y="3193624"/>
                <a:ext cx="424832" cy="157641"/>
                <a:chOff x="885836" y="2679872"/>
                <a:chExt cx="849666" cy="400207"/>
              </a:xfrm>
            </p:grpSpPr>
            <p:sp>
              <p:nvSpPr>
                <p:cNvPr id="441" name="月 440"/>
                <p:cNvSpPr/>
                <p:nvPr/>
              </p:nvSpPr>
              <p:spPr>
                <a:xfrm rot="5400000">
                  <a:off x="1251535" y="2461492"/>
                  <a:ext cx="118267" cy="849666"/>
                </a:xfrm>
                <a:prstGeom prst="moon">
                  <a:avLst>
                    <a:gd name="adj" fmla="val 50990"/>
                  </a:avLst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2" name="月 441"/>
                <p:cNvSpPr/>
                <p:nvPr/>
              </p:nvSpPr>
              <p:spPr>
                <a:xfrm rot="5970728">
                  <a:off x="1251535" y="2314173"/>
                  <a:ext cx="118267" cy="849666"/>
                </a:xfrm>
                <a:prstGeom prst="moon">
                  <a:avLst>
                    <a:gd name="adj" fmla="val 50990"/>
                  </a:avLst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3" name="月 442"/>
                <p:cNvSpPr/>
                <p:nvPr/>
              </p:nvSpPr>
              <p:spPr>
                <a:xfrm rot="4816284">
                  <a:off x="1251535" y="2596113"/>
                  <a:ext cx="118267" cy="849666"/>
                </a:xfrm>
                <a:prstGeom prst="moon">
                  <a:avLst>
                    <a:gd name="adj" fmla="val 50990"/>
                  </a:avLst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78" name="グループ化 377"/>
              <p:cNvGrpSpPr/>
              <p:nvPr/>
            </p:nvGrpSpPr>
            <p:grpSpPr>
              <a:xfrm flipH="1">
                <a:off x="1658391" y="3193624"/>
                <a:ext cx="424832" cy="157641"/>
                <a:chOff x="885836" y="2679872"/>
                <a:chExt cx="849666" cy="400207"/>
              </a:xfrm>
            </p:grpSpPr>
            <p:sp>
              <p:nvSpPr>
                <p:cNvPr id="438" name="月 437"/>
                <p:cNvSpPr/>
                <p:nvPr/>
              </p:nvSpPr>
              <p:spPr>
                <a:xfrm rot="5400000">
                  <a:off x="1251535" y="2461492"/>
                  <a:ext cx="118267" cy="849666"/>
                </a:xfrm>
                <a:prstGeom prst="moon">
                  <a:avLst>
                    <a:gd name="adj" fmla="val 50990"/>
                  </a:avLst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9" name="月 438"/>
                <p:cNvSpPr/>
                <p:nvPr/>
              </p:nvSpPr>
              <p:spPr>
                <a:xfrm rot="5970728">
                  <a:off x="1251535" y="2314173"/>
                  <a:ext cx="118267" cy="849666"/>
                </a:xfrm>
                <a:prstGeom prst="moon">
                  <a:avLst>
                    <a:gd name="adj" fmla="val 50990"/>
                  </a:avLst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0" name="月 439"/>
                <p:cNvSpPr/>
                <p:nvPr/>
              </p:nvSpPr>
              <p:spPr>
                <a:xfrm rot="4816284">
                  <a:off x="1251535" y="2596113"/>
                  <a:ext cx="118267" cy="849666"/>
                </a:xfrm>
                <a:prstGeom prst="moon">
                  <a:avLst>
                    <a:gd name="adj" fmla="val 50990"/>
                  </a:avLst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81" name="グループ化 380"/>
              <p:cNvGrpSpPr/>
              <p:nvPr/>
            </p:nvGrpSpPr>
            <p:grpSpPr>
              <a:xfrm>
                <a:off x="1027896" y="3351265"/>
                <a:ext cx="631409" cy="188003"/>
                <a:chOff x="555470" y="2304893"/>
                <a:chExt cx="857951" cy="231990"/>
              </a:xfrm>
              <a:solidFill>
                <a:schemeClr val="tx1"/>
              </a:solidFill>
            </p:grpSpPr>
            <p:sp>
              <p:nvSpPr>
                <p:cNvPr id="436" name="月 435"/>
                <p:cNvSpPr/>
                <p:nvPr/>
              </p:nvSpPr>
              <p:spPr>
                <a:xfrm rot="16200000">
                  <a:off x="1081402" y="2204864"/>
                  <a:ext cx="231989" cy="432048"/>
                </a:xfrm>
                <a:prstGeom prst="moon">
                  <a:avLst>
                    <a:gd name="adj" fmla="val 19344"/>
                  </a:avLst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7" name="月 436"/>
                <p:cNvSpPr/>
                <p:nvPr/>
              </p:nvSpPr>
              <p:spPr>
                <a:xfrm rot="5400000" flipH="1">
                  <a:off x="655499" y="2204865"/>
                  <a:ext cx="231989" cy="432048"/>
                </a:xfrm>
                <a:prstGeom prst="moon">
                  <a:avLst>
                    <a:gd name="adj" fmla="val 19344"/>
                  </a:avLst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82" name="円/楕円 381"/>
              <p:cNvSpPr/>
              <p:nvPr/>
            </p:nvSpPr>
            <p:spPr>
              <a:xfrm>
                <a:off x="1186879" y="3078921"/>
                <a:ext cx="311342" cy="311342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  <a:scene3d>
                <a:camera prst="orthographicFront"/>
                <a:lightRig rig="morning" dir="t"/>
              </a:scene3d>
              <a:sp3d prstMaterial="dkEdge">
                <a:bevelT w="158750" h="34925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05" name="グループ化 404"/>
              <p:cNvGrpSpPr/>
              <p:nvPr/>
            </p:nvGrpSpPr>
            <p:grpSpPr>
              <a:xfrm rot="20700000">
                <a:off x="1446276" y="2796078"/>
                <a:ext cx="555914" cy="302690"/>
                <a:chOff x="1424282" y="4768763"/>
                <a:chExt cx="510132" cy="277762"/>
              </a:xfrm>
            </p:grpSpPr>
            <p:sp>
              <p:nvSpPr>
                <p:cNvPr id="434" name="円/楕円 115"/>
                <p:cNvSpPr/>
                <p:nvPr/>
              </p:nvSpPr>
              <p:spPr>
                <a:xfrm>
                  <a:off x="1424282" y="4768763"/>
                  <a:ext cx="510132" cy="277762"/>
                </a:xfrm>
                <a:custGeom>
                  <a:avLst/>
                  <a:gdLst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69075 h 324141"/>
                    <a:gd name="connsiteX1" fmla="*/ 253161 w 510132"/>
                    <a:gd name="connsiteY1" fmla="*/ 46419 h 324141"/>
                    <a:gd name="connsiteX2" fmla="*/ 510132 w 510132"/>
                    <a:gd name="connsiteY2" fmla="*/ 69075 h 324141"/>
                    <a:gd name="connsiteX3" fmla="*/ 255066 w 510132"/>
                    <a:gd name="connsiteY3" fmla="*/ 324141 h 324141"/>
                    <a:gd name="connsiteX4" fmla="*/ 0 w 510132"/>
                    <a:gd name="connsiteY4" fmla="*/ 69075 h 324141"/>
                    <a:gd name="connsiteX0" fmla="*/ 0 w 510132"/>
                    <a:gd name="connsiteY0" fmla="*/ 69075 h 324141"/>
                    <a:gd name="connsiteX1" fmla="*/ 253161 w 510132"/>
                    <a:gd name="connsiteY1" fmla="*/ 46419 h 324141"/>
                    <a:gd name="connsiteX2" fmla="*/ 510132 w 510132"/>
                    <a:gd name="connsiteY2" fmla="*/ 69075 h 324141"/>
                    <a:gd name="connsiteX3" fmla="*/ 255066 w 510132"/>
                    <a:gd name="connsiteY3" fmla="*/ 324141 h 324141"/>
                    <a:gd name="connsiteX4" fmla="*/ 0 w 510132"/>
                    <a:gd name="connsiteY4" fmla="*/ 69075 h 324141"/>
                    <a:gd name="connsiteX0" fmla="*/ 0 w 510132"/>
                    <a:gd name="connsiteY0" fmla="*/ 22696 h 277762"/>
                    <a:gd name="connsiteX1" fmla="*/ 253161 w 510132"/>
                    <a:gd name="connsiteY1" fmla="*/ 40 h 277762"/>
                    <a:gd name="connsiteX2" fmla="*/ 510132 w 510132"/>
                    <a:gd name="connsiteY2" fmla="*/ 22696 h 277762"/>
                    <a:gd name="connsiteX3" fmla="*/ 255066 w 510132"/>
                    <a:gd name="connsiteY3" fmla="*/ 277762 h 277762"/>
                    <a:gd name="connsiteX4" fmla="*/ 0 w 510132"/>
                    <a:gd name="connsiteY4" fmla="*/ 22696 h 2777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10132" h="277762">
                      <a:moveTo>
                        <a:pt x="0" y="22696"/>
                      </a:moveTo>
                      <a:cubicBezTo>
                        <a:pt x="0" y="-1968"/>
                        <a:pt x="112292" y="40"/>
                        <a:pt x="253161" y="40"/>
                      </a:cubicBezTo>
                      <a:cubicBezTo>
                        <a:pt x="394030" y="40"/>
                        <a:pt x="504417" y="3747"/>
                        <a:pt x="510132" y="22696"/>
                      </a:cubicBezTo>
                      <a:cubicBezTo>
                        <a:pt x="510132" y="163565"/>
                        <a:pt x="395935" y="277762"/>
                        <a:pt x="255066" y="277762"/>
                      </a:cubicBezTo>
                      <a:cubicBezTo>
                        <a:pt x="114197" y="277762"/>
                        <a:pt x="0" y="163565"/>
                        <a:pt x="0" y="22696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5" name="円/楕円 115"/>
                <p:cNvSpPr/>
                <p:nvPr/>
              </p:nvSpPr>
              <p:spPr>
                <a:xfrm>
                  <a:off x="1454437" y="4768897"/>
                  <a:ext cx="357732" cy="194782"/>
                </a:xfrm>
                <a:custGeom>
                  <a:avLst/>
                  <a:gdLst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69075 h 324141"/>
                    <a:gd name="connsiteX1" fmla="*/ 253161 w 510132"/>
                    <a:gd name="connsiteY1" fmla="*/ 46419 h 324141"/>
                    <a:gd name="connsiteX2" fmla="*/ 510132 w 510132"/>
                    <a:gd name="connsiteY2" fmla="*/ 69075 h 324141"/>
                    <a:gd name="connsiteX3" fmla="*/ 255066 w 510132"/>
                    <a:gd name="connsiteY3" fmla="*/ 324141 h 324141"/>
                    <a:gd name="connsiteX4" fmla="*/ 0 w 510132"/>
                    <a:gd name="connsiteY4" fmla="*/ 69075 h 324141"/>
                    <a:gd name="connsiteX0" fmla="*/ 0 w 510132"/>
                    <a:gd name="connsiteY0" fmla="*/ 69075 h 324141"/>
                    <a:gd name="connsiteX1" fmla="*/ 253161 w 510132"/>
                    <a:gd name="connsiteY1" fmla="*/ 46419 h 324141"/>
                    <a:gd name="connsiteX2" fmla="*/ 510132 w 510132"/>
                    <a:gd name="connsiteY2" fmla="*/ 69075 h 324141"/>
                    <a:gd name="connsiteX3" fmla="*/ 255066 w 510132"/>
                    <a:gd name="connsiteY3" fmla="*/ 324141 h 324141"/>
                    <a:gd name="connsiteX4" fmla="*/ 0 w 510132"/>
                    <a:gd name="connsiteY4" fmla="*/ 69075 h 324141"/>
                    <a:gd name="connsiteX0" fmla="*/ 0 w 510132"/>
                    <a:gd name="connsiteY0" fmla="*/ 22696 h 277762"/>
                    <a:gd name="connsiteX1" fmla="*/ 253161 w 510132"/>
                    <a:gd name="connsiteY1" fmla="*/ 40 h 277762"/>
                    <a:gd name="connsiteX2" fmla="*/ 510132 w 510132"/>
                    <a:gd name="connsiteY2" fmla="*/ 22696 h 277762"/>
                    <a:gd name="connsiteX3" fmla="*/ 255066 w 510132"/>
                    <a:gd name="connsiteY3" fmla="*/ 277762 h 277762"/>
                    <a:gd name="connsiteX4" fmla="*/ 0 w 510132"/>
                    <a:gd name="connsiteY4" fmla="*/ 22696 h 2777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10132" h="277762">
                      <a:moveTo>
                        <a:pt x="0" y="22696"/>
                      </a:moveTo>
                      <a:cubicBezTo>
                        <a:pt x="0" y="-1968"/>
                        <a:pt x="112292" y="40"/>
                        <a:pt x="253161" y="40"/>
                      </a:cubicBezTo>
                      <a:cubicBezTo>
                        <a:pt x="394030" y="40"/>
                        <a:pt x="504417" y="3747"/>
                        <a:pt x="510132" y="22696"/>
                      </a:cubicBezTo>
                      <a:cubicBezTo>
                        <a:pt x="510132" y="163565"/>
                        <a:pt x="395935" y="277762"/>
                        <a:pt x="255066" y="277762"/>
                      </a:cubicBezTo>
                      <a:cubicBezTo>
                        <a:pt x="114197" y="277762"/>
                        <a:pt x="0" y="163565"/>
                        <a:pt x="0" y="22696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06" name="グループ化 405"/>
              <p:cNvGrpSpPr/>
              <p:nvPr/>
            </p:nvGrpSpPr>
            <p:grpSpPr>
              <a:xfrm rot="900000" flipH="1">
                <a:off x="673160" y="2796078"/>
                <a:ext cx="555914" cy="302690"/>
                <a:chOff x="1424282" y="4768763"/>
                <a:chExt cx="510132" cy="277762"/>
              </a:xfrm>
            </p:grpSpPr>
            <p:sp>
              <p:nvSpPr>
                <p:cNvPr id="431" name="円/楕円 115"/>
                <p:cNvSpPr/>
                <p:nvPr/>
              </p:nvSpPr>
              <p:spPr>
                <a:xfrm>
                  <a:off x="1424282" y="4768763"/>
                  <a:ext cx="510132" cy="277762"/>
                </a:xfrm>
                <a:custGeom>
                  <a:avLst/>
                  <a:gdLst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69075 h 324141"/>
                    <a:gd name="connsiteX1" fmla="*/ 253161 w 510132"/>
                    <a:gd name="connsiteY1" fmla="*/ 46419 h 324141"/>
                    <a:gd name="connsiteX2" fmla="*/ 510132 w 510132"/>
                    <a:gd name="connsiteY2" fmla="*/ 69075 h 324141"/>
                    <a:gd name="connsiteX3" fmla="*/ 255066 w 510132"/>
                    <a:gd name="connsiteY3" fmla="*/ 324141 h 324141"/>
                    <a:gd name="connsiteX4" fmla="*/ 0 w 510132"/>
                    <a:gd name="connsiteY4" fmla="*/ 69075 h 324141"/>
                    <a:gd name="connsiteX0" fmla="*/ 0 w 510132"/>
                    <a:gd name="connsiteY0" fmla="*/ 69075 h 324141"/>
                    <a:gd name="connsiteX1" fmla="*/ 253161 w 510132"/>
                    <a:gd name="connsiteY1" fmla="*/ 46419 h 324141"/>
                    <a:gd name="connsiteX2" fmla="*/ 510132 w 510132"/>
                    <a:gd name="connsiteY2" fmla="*/ 69075 h 324141"/>
                    <a:gd name="connsiteX3" fmla="*/ 255066 w 510132"/>
                    <a:gd name="connsiteY3" fmla="*/ 324141 h 324141"/>
                    <a:gd name="connsiteX4" fmla="*/ 0 w 510132"/>
                    <a:gd name="connsiteY4" fmla="*/ 69075 h 324141"/>
                    <a:gd name="connsiteX0" fmla="*/ 0 w 510132"/>
                    <a:gd name="connsiteY0" fmla="*/ 22696 h 277762"/>
                    <a:gd name="connsiteX1" fmla="*/ 253161 w 510132"/>
                    <a:gd name="connsiteY1" fmla="*/ 40 h 277762"/>
                    <a:gd name="connsiteX2" fmla="*/ 510132 w 510132"/>
                    <a:gd name="connsiteY2" fmla="*/ 22696 h 277762"/>
                    <a:gd name="connsiteX3" fmla="*/ 255066 w 510132"/>
                    <a:gd name="connsiteY3" fmla="*/ 277762 h 277762"/>
                    <a:gd name="connsiteX4" fmla="*/ 0 w 510132"/>
                    <a:gd name="connsiteY4" fmla="*/ 22696 h 2777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10132" h="277762">
                      <a:moveTo>
                        <a:pt x="0" y="22696"/>
                      </a:moveTo>
                      <a:cubicBezTo>
                        <a:pt x="0" y="-1968"/>
                        <a:pt x="112292" y="40"/>
                        <a:pt x="253161" y="40"/>
                      </a:cubicBezTo>
                      <a:cubicBezTo>
                        <a:pt x="394030" y="40"/>
                        <a:pt x="504417" y="3747"/>
                        <a:pt x="510132" y="22696"/>
                      </a:cubicBezTo>
                      <a:cubicBezTo>
                        <a:pt x="510132" y="163565"/>
                        <a:pt x="395935" y="277762"/>
                        <a:pt x="255066" y="277762"/>
                      </a:cubicBezTo>
                      <a:cubicBezTo>
                        <a:pt x="114197" y="277762"/>
                        <a:pt x="0" y="163565"/>
                        <a:pt x="0" y="22696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3" name="円/楕円 115"/>
                <p:cNvSpPr/>
                <p:nvPr/>
              </p:nvSpPr>
              <p:spPr>
                <a:xfrm>
                  <a:off x="1454437" y="4768897"/>
                  <a:ext cx="357732" cy="194782"/>
                </a:xfrm>
                <a:custGeom>
                  <a:avLst/>
                  <a:gdLst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69075 h 324141"/>
                    <a:gd name="connsiteX1" fmla="*/ 253161 w 510132"/>
                    <a:gd name="connsiteY1" fmla="*/ 46419 h 324141"/>
                    <a:gd name="connsiteX2" fmla="*/ 510132 w 510132"/>
                    <a:gd name="connsiteY2" fmla="*/ 69075 h 324141"/>
                    <a:gd name="connsiteX3" fmla="*/ 255066 w 510132"/>
                    <a:gd name="connsiteY3" fmla="*/ 324141 h 324141"/>
                    <a:gd name="connsiteX4" fmla="*/ 0 w 510132"/>
                    <a:gd name="connsiteY4" fmla="*/ 69075 h 324141"/>
                    <a:gd name="connsiteX0" fmla="*/ 0 w 510132"/>
                    <a:gd name="connsiteY0" fmla="*/ 69075 h 324141"/>
                    <a:gd name="connsiteX1" fmla="*/ 253161 w 510132"/>
                    <a:gd name="connsiteY1" fmla="*/ 46419 h 324141"/>
                    <a:gd name="connsiteX2" fmla="*/ 510132 w 510132"/>
                    <a:gd name="connsiteY2" fmla="*/ 69075 h 324141"/>
                    <a:gd name="connsiteX3" fmla="*/ 255066 w 510132"/>
                    <a:gd name="connsiteY3" fmla="*/ 324141 h 324141"/>
                    <a:gd name="connsiteX4" fmla="*/ 0 w 510132"/>
                    <a:gd name="connsiteY4" fmla="*/ 69075 h 324141"/>
                    <a:gd name="connsiteX0" fmla="*/ 0 w 510132"/>
                    <a:gd name="connsiteY0" fmla="*/ 22696 h 277762"/>
                    <a:gd name="connsiteX1" fmla="*/ 253161 w 510132"/>
                    <a:gd name="connsiteY1" fmla="*/ 40 h 277762"/>
                    <a:gd name="connsiteX2" fmla="*/ 510132 w 510132"/>
                    <a:gd name="connsiteY2" fmla="*/ 22696 h 277762"/>
                    <a:gd name="connsiteX3" fmla="*/ 255066 w 510132"/>
                    <a:gd name="connsiteY3" fmla="*/ 277762 h 277762"/>
                    <a:gd name="connsiteX4" fmla="*/ 0 w 510132"/>
                    <a:gd name="connsiteY4" fmla="*/ 22696 h 2777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10132" h="277762">
                      <a:moveTo>
                        <a:pt x="0" y="22696"/>
                      </a:moveTo>
                      <a:cubicBezTo>
                        <a:pt x="0" y="-1968"/>
                        <a:pt x="112292" y="40"/>
                        <a:pt x="253161" y="40"/>
                      </a:cubicBezTo>
                      <a:cubicBezTo>
                        <a:pt x="394030" y="40"/>
                        <a:pt x="504417" y="3747"/>
                        <a:pt x="510132" y="22696"/>
                      </a:cubicBezTo>
                      <a:cubicBezTo>
                        <a:pt x="510132" y="163565"/>
                        <a:pt x="395935" y="277762"/>
                        <a:pt x="255066" y="277762"/>
                      </a:cubicBezTo>
                      <a:cubicBezTo>
                        <a:pt x="114197" y="277762"/>
                        <a:pt x="0" y="163565"/>
                        <a:pt x="0" y="22696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07" name="二等辺三角形 7"/>
              <p:cNvSpPr/>
              <p:nvPr/>
            </p:nvSpPr>
            <p:spPr>
              <a:xfrm rot="10800000">
                <a:off x="1228061" y="2354923"/>
                <a:ext cx="228979" cy="408990"/>
              </a:xfrm>
              <a:custGeom>
                <a:avLst/>
                <a:gdLst>
                  <a:gd name="connsiteX0" fmla="*/ 0 w 221359"/>
                  <a:gd name="connsiteY0" fmla="*/ 382915 h 382915"/>
                  <a:gd name="connsiteX1" fmla="*/ 110680 w 221359"/>
                  <a:gd name="connsiteY1" fmla="*/ 0 h 382915"/>
                  <a:gd name="connsiteX2" fmla="*/ 221359 w 221359"/>
                  <a:gd name="connsiteY2" fmla="*/ 382915 h 382915"/>
                  <a:gd name="connsiteX3" fmla="*/ 0 w 221359"/>
                  <a:gd name="connsiteY3" fmla="*/ 382915 h 382915"/>
                  <a:gd name="connsiteX0" fmla="*/ 0 w 221359"/>
                  <a:gd name="connsiteY0" fmla="*/ 382915 h 382915"/>
                  <a:gd name="connsiteX1" fmla="*/ 110680 w 221359"/>
                  <a:gd name="connsiteY1" fmla="*/ 0 h 382915"/>
                  <a:gd name="connsiteX2" fmla="*/ 221359 w 221359"/>
                  <a:gd name="connsiteY2" fmla="*/ 382915 h 382915"/>
                  <a:gd name="connsiteX3" fmla="*/ 114013 w 221359"/>
                  <a:gd name="connsiteY3" fmla="*/ 382272 h 382915"/>
                  <a:gd name="connsiteX4" fmla="*/ 0 w 221359"/>
                  <a:gd name="connsiteY4" fmla="*/ 382915 h 382915"/>
                  <a:gd name="connsiteX0" fmla="*/ 0 w 221359"/>
                  <a:gd name="connsiteY0" fmla="*/ 382915 h 408942"/>
                  <a:gd name="connsiteX1" fmla="*/ 110680 w 221359"/>
                  <a:gd name="connsiteY1" fmla="*/ 0 h 408942"/>
                  <a:gd name="connsiteX2" fmla="*/ 221359 w 221359"/>
                  <a:gd name="connsiteY2" fmla="*/ 382915 h 408942"/>
                  <a:gd name="connsiteX3" fmla="*/ 106393 w 221359"/>
                  <a:gd name="connsiteY3" fmla="*/ 408942 h 408942"/>
                  <a:gd name="connsiteX4" fmla="*/ 0 w 221359"/>
                  <a:gd name="connsiteY4" fmla="*/ 382915 h 408942"/>
                  <a:gd name="connsiteX0" fmla="*/ 0 w 225169"/>
                  <a:gd name="connsiteY0" fmla="*/ 382915 h 408942"/>
                  <a:gd name="connsiteX1" fmla="*/ 110680 w 225169"/>
                  <a:gd name="connsiteY1" fmla="*/ 0 h 408942"/>
                  <a:gd name="connsiteX2" fmla="*/ 225169 w 225169"/>
                  <a:gd name="connsiteY2" fmla="*/ 394345 h 408942"/>
                  <a:gd name="connsiteX3" fmla="*/ 106393 w 225169"/>
                  <a:gd name="connsiteY3" fmla="*/ 408942 h 408942"/>
                  <a:gd name="connsiteX4" fmla="*/ 0 w 225169"/>
                  <a:gd name="connsiteY4" fmla="*/ 382915 h 408942"/>
                  <a:gd name="connsiteX0" fmla="*/ 0 w 228979"/>
                  <a:gd name="connsiteY0" fmla="*/ 394345 h 408942"/>
                  <a:gd name="connsiteX1" fmla="*/ 114490 w 228979"/>
                  <a:gd name="connsiteY1" fmla="*/ 0 h 408942"/>
                  <a:gd name="connsiteX2" fmla="*/ 228979 w 228979"/>
                  <a:gd name="connsiteY2" fmla="*/ 394345 h 408942"/>
                  <a:gd name="connsiteX3" fmla="*/ 110203 w 228979"/>
                  <a:gd name="connsiteY3" fmla="*/ 408942 h 408942"/>
                  <a:gd name="connsiteX4" fmla="*/ 0 w 228979"/>
                  <a:gd name="connsiteY4" fmla="*/ 394345 h 408942"/>
                  <a:gd name="connsiteX0" fmla="*/ 0 w 228979"/>
                  <a:gd name="connsiteY0" fmla="*/ 394345 h 408990"/>
                  <a:gd name="connsiteX1" fmla="*/ 114490 w 228979"/>
                  <a:gd name="connsiteY1" fmla="*/ 0 h 408990"/>
                  <a:gd name="connsiteX2" fmla="*/ 228979 w 228979"/>
                  <a:gd name="connsiteY2" fmla="*/ 394345 h 408990"/>
                  <a:gd name="connsiteX3" fmla="*/ 110203 w 228979"/>
                  <a:gd name="connsiteY3" fmla="*/ 408942 h 408990"/>
                  <a:gd name="connsiteX4" fmla="*/ 0 w 228979"/>
                  <a:gd name="connsiteY4" fmla="*/ 394345 h 408990"/>
                  <a:gd name="connsiteX0" fmla="*/ 0 w 228979"/>
                  <a:gd name="connsiteY0" fmla="*/ 394345 h 408990"/>
                  <a:gd name="connsiteX1" fmla="*/ 114490 w 228979"/>
                  <a:gd name="connsiteY1" fmla="*/ 0 h 408990"/>
                  <a:gd name="connsiteX2" fmla="*/ 228979 w 228979"/>
                  <a:gd name="connsiteY2" fmla="*/ 394345 h 408990"/>
                  <a:gd name="connsiteX3" fmla="*/ 110203 w 228979"/>
                  <a:gd name="connsiteY3" fmla="*/ 408942 h 408990"/>
                  <a:gd name="connsiteX4" fmla="*/ 0 w 228979"/>
                  <a:gd name="connsiteY4" fmla="*/ 394345 h 4089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8979" h="408990">
                    <a:moveTo>
                      <a:pt x="0" y="394345"/>
                    </a:moveTo>
                    <a:lnTo>
                      <a:pt x="114490" y="0"/>
                    </a:lnTo>
                    <a:lnTo>
                      <a:pt x="228979" y="394345"/>
                    </a:lnTo>
                    <a:cubicBezTo>
                      <a:pt x="189387" y="399211"/>
                      <a:pt x="180275" y="409791"/>
                      <a:pt x="110203" y="408942"/>
                    </a:cubicBezTo>
                    <a:cubicBezTo>
                      <a:pt x="41084" y="409791"/>
                      <a:pt x="36734" y="399211"/>
                      <a:pt x="0" y="394345"/>
                    </a:cubicBez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08" name="ひし形 407"/>
              <p:cNvSpPr/>
              <p:nvPr/>
            </p:nvSpPr>
            <p:spPr>
              <a:xfrm>
                <a:off x="1055526" y="2404501"/>
                <a:ext cx="574049" cy="97904"/>
              </a:xfrm>
              <a:prstGeom prst="diamond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17" name="ひし形 416"/>
              <p:cNvSpPr/>
              <p:nvPr/>
            </p:nvSpPr>
            <p:spPr>
              <a:xfrm>
                <a:off x="1107761" y="2507371"/>
                <a:ext cx="469580" cy="97904"/>
              </a:xfrm>
              <a:prstGeom prst="diamond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18" name="ひし形 417"/>
              <p:cNvSpPr/>
              <p:nvPr/>
            </p:nvSpPr>
            <p:spPr>
              <a:xfrm>
                <a:off x="1199202" y="2616705"/>
                <a:ext cx="286698" cy="69736"/>
              </a:xfrm>
              <a:prstGeom prst="diamond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444" name="グループ化 443"/>
          <p:cNvGrpSpPr/>
          <p:nvPr/>
        </p:nvGrpSpPr>
        <p:grpSpPr>
          <a:xfrm>
            <a:off x="7956050" y="978063"/>
            <a:ext cx="1418427" cy="1299919"/>
            <a:chOff x="515831" y="4255280"/>
            <a:chExt cx="1652019" cy="1513995"/>
          </a:xfrm>
        </p:grpSpPr>
        <p:sp>
          <p:nvSpPr>
            <p:cNvPr id="445" name="円/楕円 137"/>
            <p:cNvSpPr/>
            <p:nvPr/>
          </p:nvSpPr>
          <p:spPr>
            <a:xfrm rot="1800000">
              <a:off x="1497682" y="4255280"/>
              <a:ext cx="670168" cy="779876"/>
            </a:xfrm>
            <a:custGeom>
              <a:avLst/>
              <a:gdLst>
                <a:gd name="connsiteX0" fmla="*/ 0 w 670148"/>
                <a:gd name="connsiteY0" fmla="*/ 335074 h 670148"/>
                <a:gd name="connsiteX1" fmla="*/ 335074 w 670148"/>
                <a:gd name="connsiteY1" fmla="*/ 0 h 670148"/>
                <a:gd name="connsiteX2" fmla="*/ 670148 w 670148"/>
                <a:gd name="connsiteY2" fmla="*/ 335074 h 670148"/>
                <a:gd name="connsiteX3" fmla="*/ 335074 w 670148"/>
                <a:gd name="connsiteY3" fmla="*/ 670148 h 670148"/>
                <a:gd name="connsiteX4" fmla="*/ 0 w 670148"/>
                <a:gd name="connsiteY4" fmla="*/ 335074 h 670148"/>
                <a:gd name="connsiteX0" fmla="*/ 20 w 670168"/>
                <a:gd name="connsiteY0" fmla="*/ 444802 h 779876"/>
                <a:gd name="connsiteX1" fmla="*/ 347286 w 670168"/>
                <a:gd name="connsiteY1" fmla="*/ 0 h 779876"/>
                <a:gd name="connsiteX2" fmla="*/ 670168 w 670168"/>
                <a:gd name="connsiteY2" fmla="*/ 444802 h 779876"/>
                <a:gd name="connsiteX3" fmla="*/ 335094 w 670168"/>
                <a:gd name="connsiteY3" fmla="*/ 779876 h 779876"/>
                <a:gd name="connsiteX4" fmla="*/ 20 w 670168"/>
                <a:gd name="connsiteY4" fmla="*/ 444802 h 7798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70168" h="779876">
                  <a:moveTo>
                    <a:pt x="20" y="444802"/>
                  </a:moveTo>
                  <a:cubicBezTo>
                    <a:pt x="2052" y="314823"/>
                    <a:pt x="162230" y="0"/>
                    <a:pt x="347286" y="0"/>
                  </a:cubicBezTo>
                  <a:cubicBezTo>
                    <a:pt x="532342" y="0"/>
                    <a:pt x="670168" y="259746"/>
                    <a:pt x="670168" y="444802"/>
                  </a:cubicBezTo>
                  <a:cubicBezTo>
                    <a:pt x="670168" y="629858"/>
                    <a:pt x="520150" y="779876"/>
                    <a:pt x="335094" y="779876"/>
                  </a:cubicBezTo>
                  <a:cubicBezTo>
                    <a:pt x="150038" y="779876"/>
                    <a:pt x="-2012" y="574781"/>
                    <a:pt x="20" y="444802"/>
                  </a:cubicBezTo>
                  <a:close/>
                </a:path>
              </a:pathLst>
            </a:custGeom>
            <a:solidFill>
              <a:srgbClr val="FFFF00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46" name="円/楕円 138"/>
            <p:cNvSpPr/>
            <p:nvPr/>
          </p:nvSpPr>
          <p:spPr>
            <a:xfrm rot="1800000">
              <a:off x="1630992" y="4419050"/>
              <a:ext cx="403568" cy="482816"/>
            </a:xfrm>
            <a:custGeom>
              <a:avLst/>
              <a:gdLst>
                <a:gd name="connsiteX0" fmla="*/ 0 w 403568"/>
                <a:gd name="connsiteY0" fmla="*/ 201784 h 403568"/>
                <a:gd name="connsiteX1" fmla="*/ 201784 w 403568"/>
                <a:gd name="connsiteY1" fmla="*/ 0 h 403568"/>
                <a:gd name="connsiteX2" fmla="*/ 403568 w 403568"/>
                <a:gd name="connsiteY2" fmla="*/ 201784 h 403568"/>
                <a:gd name="connsiteX3" fmla="*/ 201784 w 403568"/>
                <a:gd name="connsiteY3" fmla="*/ 403568 h 403568"/>
                <a:gd name="connsiteX4" fmla="*/ 0 w 403568"/>
                <a:gd name="connsiteY4" fmla="*/ 201784 h 403568"/>
                <a:gd name="connsiteX0" fmla="*/ 0 w 403568"/>
                <a:gd name="connsiteY0" fmla="*/ 281032 h 482816"/>
                <a:gd name="connsiteX1" fmla="*/ 201784 w 403568"/>
                <a:gd name="connsiteY1" fmla="*/ 0 h 482816"/>
                <a:gd name="connsiteX2" fmla="*/ 403568 w 403568"/>
                <a:gd name="connsiteY2" fmla="*/ 281032 h 482816"/>
                <a:gd name="connsiteX3" fmla="*/ 201784 w 403568"/>
                <a:gd name="connsiteY3" fmla="*/ 482816 h 482816"/>
                <a:gd name="connsiteX4" fmla="*/ 0 w 403568"/>
                <a:gd name="connsiteY4" fmla="*/ 281032 h 4828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3568" h="482816">
                  <a:moveTo>
                    <a:pt x="0" y="281032"/>
                  </a:moveTo>
                  <a:cubicBezTo>
                    <a:pt x="0" y="200563"/>
                    <a:pt x="90342" y="0"/>
                    <a:pt x="201784" y="0"/>
                  </a:cubicBezTo>
                  <a:cubicBezTo>
                    <a:pt x="313226" y="0"/>
                    <a:pt x="403568" y="169590"/>
                    <a:pt x="403568" y="281032"/>
                  </a:cubicBezTo>
                  <a:cubicBezTo>
                    <a:pt x="403568" y="392474"/>
                    <a:pt x="313226" y="482816"/>
                    <a:pt x="201784" y="482816"/>
                  </a:cubicBezTo>
                  <a:cubicBezTo>
                    <a:pt x="90342" y="482816"/>
                    <a:pt x="0" y="361501"/>
                    <a:pt x="0" y="281032"/>
                  </a:cubicBezTo>
                  <a:close/>
                </a:path>
              </a:pathLst>
            </a:custGeom>
            <a:solidFill>
              <a:srgbClr val="663300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44450" h="577850" prst="relaxedInset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7" name="円/楕円 137"/>
            <p:cNvSpPr/>
            <p:nvPr/>
          </p:nvSpPr>
          <p:spPr>
            <a:xfrm rot="19800000" flipH="1">
              <a:off x="515831" y="4255280"/>
              <a:ext cx="670168" cy="779876"/>
            </a:xfrm>
            <a:custGeom>
              <a:avLst/>
              <a:gdLst>
                <a:gd name="connsiteX0" fmla="*/ 0 w 670148"/>
                <a:gd name="connsiteY0" fmla="*/ 335074 h 670148"/>
                <a:gd name="connsiteX1" fmla="*/ 335074 w 670148"/>
                <a:gd name="connsiteY1" fmla="*/ 0 h 670148"/>
                <a:gd name="connsiteX2" fmla="*/ 670148 w 670148"/>
                <a:gd name="connsiteY2" fmla="*/ 335074 h 670148"/>
                <a:gd name="connsiteX3" fmla="*/ 335074 w 670148"/>
                <a:gd name="connsiteY3" fmla="*/ 670148 h 670148"/>
                <a:gd name="connsiteX4" fmla="*/ 0 w 670148"/>
                <a:gd name="connsiteY4" fmla="*/ 335074 h 670148"/>
                <a:gd name="connsiteX0" fmla="*/ 20 w 670168"/>
                <a:gd name="connsiteY0" fmla="*/ 444802 h 779876"/>
                <a:gd name="connsiteX1" fmla="*/ 347286 w 670168"/>
                <a:gd name="connsiteY1" fmla="*/ 0 h 779876"/>
                <a:gd name="connsiteX2" fmla="*/ 670168 w 670168"/>
                <a:gd name="connsiteY2" fmla="*/ 444802 h 779876"/>
                <a:gd name="connsiteX3" fmla="*/ 335094 w 670168"/>
                <a:gd name="connsiteY3" fmla="*/ 779876 h 779876"/>
                <a:gd name="connsiteX4" fmla="*/ 20 w 670168"/>
                <a:gd name="connsiteY4" fmla="*/ 444802 h 7798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70168" h="779876">
                  <a:moveTo>
                    <a:pt x="20" y="444802"/>
                  </a:moveTo>
                  <a:cubicBezTo>
                    <a:pt x="2052" y="314823"/>
                    <a:pt x="162230" y="0"/>
                    <a:pt x="347286" y="0"/>
                  </a:cubicBezTo>
                  <a:cubicBezTo>
                    <a:pt x="532342" y="0"/>
                    <a:pt x="670168" y="259746"/>
                    <a:pt x="670168" y="444802"/>
                  </a:cubicBezTo>
                  <a:cubicBezTo>
                    <a:pt x="670168" y="629858"/>
                    <a:pt x="520150" y="779876"/>
                    <a:pt x="335094" y="779876"/>
                  </a:cubicBezTo>
                  <a:cubicBezTo>
                    <a:pt x="150038" y="779876"/>
                    <a:pt x="-2012" y="574781"/>
                    <a:pt x="20" y="444802"/>
                  </a:cubicBezTo>
                  <a:close/>
                </a:path>
              </a:pathLst>
            </a:custGeom>
            <a:solidFill>
              <a:srgbClr val="FFFF00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48" name="円/楕円 138"/>
            <p:cNvSpPr/>
            <p:nvPr/>
          </p:nvSpPr>
          <p:spPr>
            <a:xfrm rot="19800000" flipH="1">
              <a:off x="649141" y="4419050"/>
              <a:ext cx="403568" cy="482816"/>
            </a:xfrm>
            <a:custGeom>
              <a:avLst/>
              <a:gdLst>
                <a:gd name="connsiteX0" fmla="*/ 0 w 403568"/>
                <a:gd name="connsiteY0" fmla="*/ 201784 h 403568"/>
                <a:gd name="connsiteX1" fmla="*/ 201784 w 403568"/>
                <a:gd name="connsiteY1" fmla="*/ 0 h 403568"/>
                <a:gd name="connsiteX2" fmla="*/ 403568 w 403568"/>
                <a:gd name="connsiteY2" fmla="*/ 201784 h 403568"/>
                <a:gd name="connsiteX3" fmla="*/ 201784 w 403568"/>
                <a:gd name="connsiteY3" fmla="*/ 403568 h 403568"/>
                <a:gd name="connsiteX4" fmla="*/ 0 w 403568"/>
                <a:gd name="connsiteY4" fmla="*/ 201784 h 403568"/>
                <a:gd name="connsiteX0" fmla="*/ 0 w 403568"/>
                <a:gd name="connsiteY0" fmla="*/ 281032 h 482816"/>
                <a:gd name="connsiteX1" fmla="*/ 201784 w 403568"/>
                <a:gd name="connsiteY1" fmla="*/ 0 h 482816"/>
                <a:gd name="connsiteX2" fmla="*/ 403568 w 403568"/>
                <a:gd name="connsiteY2" fmla="*/ 281032 h 482816"/>
                <a:gd name="connsiteX3" fmla="*/ 201784 w 403568"/>
                <a:gd name="connsiteY3" fmla="*/ 482816 h 482816"/>
                <a:gd name="connsiteX4" fmla="*/ 0 w 403568"/>
                <a:gd name="connsiteY4" fmla="*/ 281032 h 4828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3568" h="482816">
                  <a:moveTo>
                    <a:pt x="0" y="281032"/>
                  </a:moveTo>
                  <a:cubicBezTo>
                    <a:pt x="0" y="200563"/>
                    <a:pt x="90342" y="0"/>
                    <a:pt x="201784" y="0"/>
                  </a:cubicBezTo>
                  <a:cubicBezTo>
                    <a:pt x="313226" y="0"/>
                    <a:pt x="403568" y="169590"/>
                    <a:pt x="403568" y="281032"/>
                  </a:cubicBezTo>
                  <a:cubicBezTo>
                    <a:pt x="403568" y="392474"/>
                    <a:pt x="313226" y="482816"/>
                    <a:pt x="201784" y="482816"/>
                  </a:cubicBezTo>
                  <a:cubicBezTo>
                    <a:pt x="90342" y="482816"/>
                    <a:pt x="0" y="361501"/>
                    <a:pt x="0" y="281032"/>
                  </a:cubicBezTo>
                  <a:close/>
                </a:path>
              </a:pathLst>
            </a:custGeom>
            <a:solidFill>
              <a:srgbClr val="663300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44450" h="577850" prst="relaxedInset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9" name="円/楕円 448"/>
            <p:cNvSpPr/>
            <p:nvPr/>
          </p:nvSpPr>
          <p:spPr>
            <a:xfrm>
              <a:off x="556580" y="4385761"/>
              <a:ext cx="1571940" cy="1383514"/>
            </a:xfrm>
            <a:prstGeom prst="ellipse">
              <a:avLst/>
            </a:prstGeom>
            <a:solidFill>
              <a:srgbClr val="FFFF00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450" name="グループ化 449"/>
            <p:cNvGrpSpPr/>
            <p:nvPr/>
          </p:nvGrpSpPr>
          <p:grpSpPr>
            <a:xfrm>
              <a:off x="606831" y="5071636"/>
              <a:ext cx="424832" cy="157641"/>
              <a:chOff x="885836" y="2679872"/>
              <a:chExt cx="849666" cy="400207"/>
            </a:xfrm>
          </p:grpSpPr>
          <p:sp>
            <p:nvSpPr>
              <p:cNvPr id="470" name="月 469"/>
              <p:cNvSpPr/>
              <p:nvPr/>
            </p:nvSpPr>
            <p:spPr>
              <a:xfrm rot="5400000">
                <a:off x="1251535" y="2461492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1" name="月 470"/>
              <p:cNvSpPr/>
              <p:nvPr/>
            </p:nvSpPr>
            <p:spPr>
              <a:xfrm rot="5970728">
                <a:off x="1251535" y="231417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2" name="月 471"/>
              <p:cNvSpPr/>
              <p:nvPr/>
            </p:nvSpPr>
            <p:spPr>
              <a:xfrm rot="4816284">
                <a:off x="1251535" y="259611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51" name="グループ化 450"/>
            <p:cNvGrpSpPr/>
            <p:nvPr/>
          </p:nvGrpSpPr>
          <p:grpSpPr>
            <a:xfrm flipH="1">
              <a:off x="1658391" y="5071636"/>
              <a:ext cx="424832" cy="157641"/>
              <a:chOff x="885836" y="2679872"/>
              <a:chExt cx="849666" cy="400207"/>
            </a:xfrm>
          </p:grpSpPr>
          <p:sp>
            <p:nvSpPr>
              <p:cNvPr id="467" name="月 466"/>
              <p:cNvSpPr/>
              <p:nvPr/>
            </p:nvSpPr>
            <p:spPr>
              <a:xfrm rot="5400000">
                <a:off x="1251535" y="2461492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8" name="月 467"/>
              <p:cNvSpPr/>
              <p:nvPr/>
            </p:nvSpPr>
            <p:spPr>
              <a:xfrm rot="5970728">
                <a:off x="1251535" y="231417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9" name="月 468"/>
              <p:cNvSpPr/>
              <p:nvPr/>
            </p:nvSpPr>
            <p:spPr>
              <a:xfrm rot="4816284">
                <a:off x="1251535" y="259611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52" name="円/楕円 451"/>
            <p:cNvSpPr/>
            <p:nvPr/>
          </p:nvSpPr>
          <p:spPr>
            <a:xfrm>
              <a:off x="1186879" y="4921847"/>
              <a:ext cx="311342" cy="311342"/>
            </a:xfrm>
            <a:prstGeom prst="ellipse">
              <a:avLst/>
            </a:prstGeom>
            <a:solidFill>
              <a:srgbClr val="663300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158750" h="3492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3" name="円/楕円 115"/>
            <p:cNvSpPr/>
            <p:nvPr/>
          </p:nvSpPr>
          <p:spPr>
            <a:xfrm rot="20700000">
              <a:off x="1446275" y="4736367"/>
              <a:ext cx="555914" cy="302690"/>
            </a:xfrm>
            <a:custGeom>
              <a:avLst/>
              <a:gdLst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69075 h 324141"/>
                <a:gd name="connsiteX1" fmla="*/ 253161 w 510132"/>
                <a:gd name="connsiteY1" fmla="*/ 46419 h 324141"/>
                <a:gd name="connsiteX2" fmla="*/ 510132 w 510132"/>
                <a:gd name="connsiteY2" fmla="*/ 69075 h 324141"/>
                <a:gd name="connsiteX3" fmla="*/ 255066 w 510132"/>
                <a:gd name="connsiteY3" fmla="*/ 324141 h 324141"/>
                <a:gd name="connsiteX4" fmla="*/ 0 w 510132"/>
                <a:gd name="connsiteY4" fmla="*/ 69075 h 324141"/>
                <a:gd name="connsiteX0" fmla="*/ 0 w 510132"/>
                <a:gd name="connsiteY0" fmla="*/ 69075 h 324141"/>
                <a:gd name="connsiteX1" fmla="*/ 253161 w 510132"/>
                <a:gd name="connsiteY1" fmla="*/ 46419 h 324141"/>
                <a:gd name="connsiteX2" fmla="*/ 510132 w 510132"/>
                <a:gd name="connsiteY2" fmla="*/ 69075 h 324141"/>
                <a:gd name="connsiteX3" fmla="*/ 255066 w 510132"/>
                <a:gd name="connsiteY3" fmla="*/ 324141 h 324141"/>
                <a:gd name="connsiteX4" fmla="*/ 0 w 510132"/>
                <a:gd name="connsiteY4" fmla="*/ 69075 h 324141"/>
                <a:gd name="connsiteX0" fmla="*/ 0 w 510132"/>
                <a:gd name="connsiteY0" fmla="*/ 22696 h 277762"/>
                <a:gd name="connsiteX1" fmla="*/ 253161 w 510132"/>
                <a:gd name="connsiteY1" fmla="*/ 40 h 277762"/>
                <a:gd name="connsiteX2" fmla="*/ 510132 w 510132"/>
                <a:gd name="connsiteY2" fmla="*/ 22696 h 277762"/>
                <a:gd name="connsiteX3" fmla="*/ 255066 w 510132"/>
                <a:gd name="connsiteY3" fmla="*/ 277762 h 277762"/>
                <a:gd name="connsiteX4" fmla="*/ 0 w 510132"/>
                <a:gd name="connsiteY4" fmla="*/ 22696 h 2777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10132" h="277762">
                  <a:moveTo>
                    <a:pt x="0" y="22696"/>
                  </a:moveTo>
                  <a:cubicBezTo>
                    <a:pt x="0" y="-1968"/>
                    <a:pt x="112292" y="40"/>
                    <a:pt x="253161" y="40"/>
                  </a:cubicBezTo>
                  <a:cubicBezTo>
                    <a:pt x="394030" y="40"/>
                    <a:pt x="504417" y="3747"/>
                    <a:pt x="510132" y="22696"/>
                  </a:cubicBezTo>
                  <a:cubicBezTo>
                    <a:pt x="510132" y="163565"/>
                    <a:pt x="395935" y="277762"/>
                    <a:pt x="255066" y="277762"/>
                  </a:cubicBezTo>
                  <a:cubicBezTo>
                    <a:pt x="114197" y="277762"/>
                    <a:pt x="0" y="163565"/>
                    <a:pt x="0" y="22696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4" name="円/楕円 115"/>
            <p:cNvSpPr/>
            <p:nvPr/>
          </p:nvSpPr>
          <p:spPr>
            <a:xfrm rot="900000" flipH="1">
              <a:off x="673159" y="4736367"/>
              <a:ext cx="555914" cy="302690"/>
            </a:xfrm>
            <a:custGeom>
              <a:avLst/>
              <a:gdLst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69075 h 324141"/>
                <a:gd name="connsiteX1" fmla="*/ 253161 w 510132"/>
                <a:gd name="connsiteY1" fmla="*/ 46419 h 324141"/>
                <a:gd name="connsiteX2" fmla="*/ 510132 w 510132"/>
                <a:gd name="connsiteY2" fmla="*/ 69075 h 324141"/>
                <a:gd name="connsiteX3" fmla="*/ 255066 w 510132"/>
                <a:gd name="connsiteY3" fmla="*/ 324141 h 324141"/>
                <a:gd name="connsiteX4" fmla="*/ 0 w 510132"/>
                <a:gd name="connsiteY4" fmla="*/ 69075 h 324141"/>
                <a:gd name="connsiteX0" fmla="*/ 0 w 510132"/>
                <a:gd name="connsiteY0" fmla="*/ 69075 h 324141"/>
                <a:gd name="connsiteX1" fmla="*/ 253161 w 510132"/>
                <a:gd name="connsiteY1" fmla="*/ 46419 h 324141"/>
                <a:gd name="connsiteX2" fmla="*/ 510132 w 510132"/>
                <a:gd name="connsiteY2" fmla="*/ 69075 h 324141"/>
                <a:gd name="connsiteX3" fmla="*/ 255066 w 510132"/>
                <a:gd name="connsiteY3" fmla="*/ 324141 h 324141"/>
                <a:gd name="connsiteX4" fmla="*/ 0 w 510132"/>
                <a:gd name="connsiteY4" fmla="*/ 69075 h 324141"/>
                <a:gd name="connsiteX0" fmla="*/ 0 w 510132"/>
                <a:gd name="connsiteY0" fmla="*/ 22696 h 277762"/>
                <a:gd name="connsiteX1" fmla="*/ 253161 w 510132"/>
                <a:gd name="connsiteY1" fmla="*/ 40 h 277762"/>
                <a:gd name="connsiteX2" fmla="*/ 510132 w 510132"/>
                <a:gd name="connsiteY2" fmla="*/ 22696 h 277762"/>
                <a:gd name="connsiteX3" fmla="*/ 255066 w 510132"/>
                <a:gd name="connsiteY3" fmla="*/ 277762 h 277762"/>
                <a:gd name="connsiteX4" fmla="*/ 0 w 510132"/>
                <a:gd name="connsiteY4" fmla="*/ 22696 h 2777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10132" h="277762">
                  <a:moveTo>
                    <a:pt x="0" y="22696"/>
                  </a:moveTo>
                  <a:cubicBezTo>
                    <a:pt x="0" y="-1968"/>
                    <a:pt x="112292" y="40"/>
                    <a:pt x="253161" y="40"/>
                  </a:cubicBezTo>
                  <a:cubicBezTo>
                    <a:pt x="394030" y="40"/>
                    <a:pt x="504417" y="3747"/>
                    <a:pt x="510132" y="22696"/>
                  </a:cubicBezTo>
                  <a:cubicBezTo>
                    <a:pt x="510132" y="163565"/>
                    <a:pt x="395935" y="277762"/>
                    <a:pt x="255066" y="277762"/>
                  </a:cubicBezTo>
                  <a:cubicBezTo>
                    <a:pt x="114197" y="277762"/>
                    <a:pt x="0" y="163565"/>
                    <a:pt x="0" y="22696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5" name="二等辺三角形 7"/>
            <p:cNvSpPr/>
            <p:nvPr/>
          </p:nvSpPr>
          <p:spPr>
            <a:xfrm rot="10800000">
              <a:off x="1228061" y="4381843"/>
              <a:ext cx="228979" cy="408990"/>
            </a:xfrm>
            <a:custGeom>
              <a:avLst/>
              <a:gdLst>
                <a:gd name="connsiteX0" fmla="*/ 0 w 221359"/>
                <a:gd name="connsiteY0" fmla="*/ 382915 h 382915"/>
                <a:gd name="connsiteX1" fmla="*/ 110680 w 221359"/>
                <a:gd name="connsiteY1" fmla="*/ 0 h 382915"/>
                <a:gd name="connsiteX2" fmla="*/ 221359 w 221359"/>
                <a:gd name="connsiteY2" fmla="*/ 382915 h 382915"/>
                <a:gd name="connsiteX3" fmla="*/ 0 w 221359"/>
                <a:gd name="connsiteY3" fmla="*/ 382915 h 382915"/>
                <a:gd name="connsiteX0" fmla="*/ 0 w 221359"/>
                <a:gd name="connsiteY0" fmla="*/ 382915 h 382915"/>
                <a:gd name="connsiteX1" fmla="*/ 110680 w 221359"/>
                <a:gd name="connsiteY1" fmla="*/ 0 h 382915"/>
                <a:gd name="connsiteX2" fmla="*/ 221359 w 221359"/>
                <a:gd name="connsiteY2" fmla="*/ 382915 h 382915"/>
                <a:gd name="connsiteX3" fmla="*/ 114013 w 221359"/>
                <a:gd name="connsiteY3" fmla="*/ 382272 h 382915"/>
                <a:gd name="connsiteX4" fmla="*/ 0 w 221359"/>
                <a:gd name="connsiteY4" fmla="*/ 382915 h 382915"/>
                <a:gd name="connsiteX0" fmla="*/ 0 w 221359"/>
                <a:gd name="connsiteY0" fmla="*/ 382915 h 408942"/>
                <a:gd name="connsiteX1" fmla="*/ 110680 w 221359"/>
                <a:gd name="connsiteY1" fmla="*/ 0 h 408942"/>
                <a:gd name="connsiteX2" fmla="*/ 221359 w 221359"/>
                <a:gd name="connsiteY2" fmla="*/ 382915 h 408942"/>
                <a:gd name="connsiteX3" fmla="*/ 106393 w 221359"/>
                <a:gd name="connsiteY3" fmla="*/ 408942 h 408942"/>
                <a:gd name="connsiteX4" fmla="*/ 0 w 221359"/>
                <a:gd name="connsiteY4" fmla="*/ 382915 h 408942"/>
                <a:gd name="connsiteX0" fmla="*/ 0 w 225169"/>
                <a:gd name="connsiteY0" fmla="*/ 382915 h 408942"/>
                <a:gd name="connsiteX1" fmla="*/ 110680 w 225169"/>
                <a:gd name="connsiteY1" fmla="*/ 0 h 408942"/>
                <a:gd name="connsiteX2" fmla="*/ 225169 w 225169"/>
                <a:gd name="connsiteY2" fmla="*/ 394345 h 408942"/>
                <a:gd name="connsiteX3" fmla="*/ 106393 w 225169"/>
                <a:gd name="connsiteY3" fmla="*/ 408942 h 408942"/>
                <a:gd name="connsiteX4" fmla="*/ 0 w 225169"/>
                <a:gd name="connsiteY4" fmla="*/ 382915 h 408942"/>
                <a:gd name="connsiteX0" fmla="*/ 0 w 228979"/>
                <a:gd name="connsiteY0" fmla="*/ 394345 h 408942"/>
                <a:gd name="connsiteX1" fmla="*/ 114490 w 228979"/>
                <a:gd name="connsiteY1" fmla="*/ 0 h 408942"/>
                <a:gd name="connsiteX2" fmla="*/ 228979 w 228979"/>
                <a:gd name="connsiteY2" fmla="*/ 394345 h 408942"/>
                <a:gd name="connsiteX3" fmla="*/ 110203 w 228979"/>
                <a:gd name="connsiteY3" fmla="*/ 408942 h 408942"/>
                <a:gd name="connsiteX4" fmla="*/ 0 w 228979"/>
                <a:gd name="connsiteY4" fmla="*/ 394345 h 408942"/>
                <a:gd name="connsiteX0" fmla="*/ 0 w 228979"/>
                <a:gd name="connsiteY0" fmla="*/ 394345 h 408990"/>
                <a:gd name="connsiteX1" fmla="*/ 114490 w 228979"/>
                <a:gd name="connsiteY1" fmla="*/ 0 h 408990"/>
                <a:gd name="connsiteX2" fmla="*/ 228979 w 228979"/>
                <a:gd name="connsiteY2" fmla="*/ 394345 h 408990"/>
                <a:gd name="connsiteX3" fmla="*/ 110203 w 228979"/>
                <a:gd name="connsiteY3" fmla="*/ 408942 h 408990"/>
                <a:gd name="connsiteX4" fmla="*/ 0 w 228979"/>
                <a:gd name="connsiteY4" fmla="*/ 394345 h 408990"/>
                <a:gd name="connsiteX0" fmla="*/ 0 w 228979"/>
                <a:gd name="connsiteY0" fmla="*/ 394345 h 408990"/>
                <a:gd name="connsiteX1" fmla="*/ 114490 w 228979"/>
                <a:gd name="connsiteY1" fmla="*/ 0 h 408990"/>
                <a:gd name="connsiteX2" fmla="*/ 228979 w 228979"/>
                <a:gd name="connsiteY2" fmla="*/ 394345 h 408990"/>
                <a:gd name="connsiteX3" fmla="*/ 110203 w 228979"/>
                <a:gd name="connsiteY3" fmla="*/ 408942 h 408990"/>
                <a:gd name="connsiteX4" fmla="*/ 0 w 228979"/>
                <a:gd name="connsiteY4" fmla="*/ 394345 h 4089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28979" h="408990">
                  <a:moveTo>
                    <a:pt x="0" y="394345"/>
                  </a:moveTo>
                  <a:lnTo>
                    <a:pt x="114490" y="0"/>
                  </a:lnTo>
                  <a:lnTo>
                    <a:pt x="228979" y="394345"/>
                  </a:lnTo>
                  <a:cubicBezTo>
                    <a:pt x="189387" y="399211"/>
                    <a:pt x="180275" y="409791"/>
                    <a:pt x="110203" y="408942"/>
                  </a:cubicBezTo>
                  <a:cubicBezTo>
                    <a:pt x="41084" y="409791"/>
                    <a:pt x="36734" y="399211"/>
                    <a:pt x="0" y="394345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56" name="ひし形 455"/>
            <p:cNvSpPr/>
            <p:nvPr/>
          </p:nvSpPr>
          <p:spPr>
            <a:xfrm>
              <a:off x="1055526" y="4431421"/>
              <a:ext cx="574049" cy="97904"/>
            </a:xfrm>
            <a:prstGeom prst="diamond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57" name="ひし形 456"/>
            <p:cNvSpPr/>
            <p:nvPr/>
          </p:nvSpPr>
          <p:spPr>
            <a:xfrm>
              <a:off x="1107761" y="4534291"/>
              <a:ext cx="469580" cy="97904"/>
            </a:xfrm>
            <a:prstGeom prst="diamond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58" name="ひし形 457"/>
            <p:cNvSpPr/>
            <p:nvPr/>
          </p:nvSpPr>
          <p:spPr>
            <a:xfrm>
              <a:off x="1199202" y="4643625"/>
              <a:ext cx="286698" cy="69736"/>
            </a:xfrm>
            <a:prstGeom prst="diamond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59" name="月 458"/>
            <p:cNvSpPr/>
            <p:nvPr/>
          </p:nvSpPr>
          <p:spPr>
            <a:xfrm rot="16200000">
              <a:off x="1115532" y="5103190"/>
              <a:ext cx="431483" cy="785922"/>
            </a:xfrm>
            <a:prstGeom prst="moon">
              <a:avLst>
                <a:gd name="adj" fmla="val 82922"/>
              </a:avLst>
            </a:prstGeom>
            <a:solidFill>
              <a:srgbClr val="C00000"/>
            </a:solidFill>
            <a:ln>
              <a:noFill/>
            </a:ln>
            <a:scene3d>
              <a:camera prst="orthographicFront"/>
              <a:lightRig rig="sunrise" dir="t"/>
            </a:scene3d>
            <a:sp3d prstMaterial="metal">
              <a:bevelT w="311150" h="12700" prst="softRound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0" name="二等辺三角形 396"/>
            <p:cNvSpPr/>
            <p:nvPr/>
          </p:nvSpPr>
          <p:spPr>
            <a:xfrm rot="11308537">
              <a:off x="976104" y="5303772"/>
              <a:ext cx="134176" cy="176474"/>
            </a:xfrm>
            <a:custGeom>
              <a:avLst/>
              <a:gdLst>
                <a:gd name="connsiteX0" fmla="*/ 0 w 139186"/>
                <a:gd name="connsiteY0" fmla="*/ 206397 h 206397"/>
                <a:gd name="connsiteX1" fmla="*/ 69593 w 139186"/>
                <a:gd name="connsiteY1" fmla="*/ 0 h 206397"/>
                <a:gd name="connsiteX2" fmla="*/ 139186 w 139186"/>
                <a:gd name="connsiteY2" fmla="*/ 206397 h 206397"/>
                <a:gd name="connsiteX3" fmla="*/ 0 w 139186"/>
                <a:gd name="connsiteY3" fmla="*/ 206397 h 206397"/>
                <a:gd name="connsiteX0" fmla="*/ 0 w 141151"/>
                <a:gd name="connsiteY0" fmla="*/ 206397 h 219586"/>
                <a:gd name="connsiteX1" fmla="*/ 69593 w 141151"/>
                <a:gd name="connsiteY1" fmla="*/ 0 h 219586"/>
                <a:gd name="connsiteX2" fmla="*/ 141151 w 141151"/>
                <a:gd name="connsiteY2" fmla="*/ 219586 h 219586"/>
                <a:gd name="connsiteX3" fmla="*/ 0 w 141151"/>
                <a:gd name="connsiteY3" fmla="*/ 206397 h 219586"/>
                <a:gd name="connsiteX0" fmla="*/ 0 w 134176"/>
                <a:gd name="connsiteY0" fmla="*/ 201505 h 219586"/>
                <a:gd name="connsiteX1" fmla="*/ 62618 w 134176"/>
                <a:gd name="connsiteY1" fmla="*/ 0 h 219586"/>
                <a:gd name="connsiteX2" fmla="*/ 134176 w 134176"/>
                <a:gd name="connsiteY2" fmla="*/ 219586 h 219586"/>
                <a:gd name="connsiteX3" fmla="*/ 0 w 134176"/>
                <a:gd name="connsiteY3" fmla="*/ 201505 h 2195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4176" h="219586">
                  <a:moveTo>
                    <a:pt x="0" y="201505"/>
                  </a:moveTo>
                  <a:lnTo>
                    <a:pt x="62618" y="0"/>
                  </a:lnTo>
                  <a:lnTo>
                    <a:pt x="134176" y="219586"/>
                  </a:lnTo>
                  <a:lnTo>
                    <a:pt x="0" y="201505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1" name="二等辺三角形 398"/>
            <p:cNvSpPr/>
            <p:nvPr/>
          </p:nvSpPr>
          <p:spPr>
            <a:xfrm rot="11001450">
              <a:off x="1114984" y="5337449"/>
              <a:ext cx="141980" cy="182507"/>
            </a:xfrm>
            <a:custGeom>
              <a:avLst/>
              <a:gdLst>
                <a:gd name="connsiteX0" fmla="*/ 0 w 139186"/>
                <a:gd name="connsiteY0" fmla="*/ 206397 h 206397"/>
                <a:gd name="connsiteX1" fmla="*/ 69593 w 139186"/>
                <a:gd name="connsiteY1" fmla="*/ 0 h 206397"/>
                <a:gd name="connsiteX2" fmla="*/ 139186 w 139186"/>
                <a:gd name="connsiteY2" fmla="*/ 206397 h 206397"/>
                <a:gd name="connsiteX3" fmla="*/ 0 w 139186"/>
                <a:gd name="connsiteY3" fmla="*/ 206397 h 206397"/>
                <a:gd name="connsiteX0" fmla="*/ 0 w 144217"/>
                <a:gd name="connsiteY0" fmla="*/ 206397 h 227093"/>
                <a:gd name="connsiteX1" fmla="*/ 69593 w 144217"/>
                <a:gd name="connsiteY1" fmla="*/ 0 h 227093"/>
                <a:gd name="connsiteX2" fmla="*/ 144217 w 144217"/>
                <a:gd name="connsiteY2" fmla="*/ 227093 h 227093"/>
                <a:gd name="connsiteX3" fmla="*/ 0 w 144217"/>
                <a:gd name="connsiteY3" fmla="*/ 206397 h 227093"/>
                <a:gd name="connsiteX0" fmla="*/ 0 w 141980"/>
                <a:gd name="connsiteY0" fmla="*/ 211991 h 227093"/>
                <a:gd name="connsiteX1" fmla="*/ 67356 w 141980"/>
                <a:gd name="connsiteY1" fmla="*/ 0 h 227093"/>
                <a:gd name="connsiteX2" fmla="*/ 141980 w 141980"/>
                <a:gd name="connsiteY2" fmla="*/ 227093 h 227093"/>
                <a:gd name="connsiteX3" fmla="*/ 0 w 141980"/>
                <a:gd name="connsiteY3" fmla="*/ 211991 h 2270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41980" h="227093">
                  <a:moveTo>
                    <a:pt x="0" y="211991"/>
                  </a:moveTo>
                  <a:lnTo>
                    <a:pt x="67356" y="0"/>
                  </a:lnTo>
                  <a:lnTo>
                    <a:pt x="141980" y="227093"/>
                  </a:lnTo>
                  <a:lnTo>
                    <a:pt x="0" y="211991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2" name="二等辺三角形 461"/>
            <p:cNvSpPr/>
            <p:nvPr/>
          </p:nvSpPr>
          <p:spPr>
            <a:xfrm rot="10800000">
              <a:off x="1261305" y="5354494"/>
              <a:ext cx="139186" cy="165874"/>
            </a:xfrm>
            <a:prstGeom prst="triangl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3" name="二等辺三角形 396"/>
            <p:cNvSpPr/>
            <p:nvPr/>
          </p:nvSpPr>
          <p:spPr>
            <a:xfrm rot="10291463" flipH="1">
              <a:off x="1548836" y="5303773"/>
              <a:ext cx="134176" cy="176474"/>
            </a:xfrm>
            <a:custGeom>
              <a:avLst/>
              <a:gdLst>
                <a:gd name="connsiteX0" fmla="*/ 0 w 139186"/>
                <a:gd name="connsiteY0" fmla="*/ 206397 h 206397"/>
                <a:gd name="connsiteX1" fmla="*/ 69593 w 139186"/>
                <a:gd name="connsiteY1" fmla="*/ 0 h 206397"/>
                <a:gd name="connsiteX2" fmla="*/ 139186 w 139186"/>
                <a:gd name="connsiteY2" fmla="*/ 206397 h 206397"/>
                <a:gd name="connsiteX3" fmla="*/ 0 w 139186"/>
                <a:gd name="connsiteY3" fmla="*/ 206397 h 206397"/>
                <a:gd name="connsiteX0" fmla="*/ 0 w 141151"/>
                <a:gd name="connsiteY0" fmla="*/ 206397 h 219586"/>
                <a:gd name="connsiteX1" fmla="*/ 69593 w 141151"/>
                <a:gd name="connsiteY1" fmla="*/ 0 h 219586"/>
                <a:gd name="connsiteX2" fmla="*/ 141151 w 141151"/>
                <a:gd name="connsiteY2" fmla="*/ 219586 h 219586"/>
                <a:gd name="connsiteX3" fmla="*/ 0 w 141151"/>
                <a:gd name="connsiteY3" fmla="*/ 206397 h 219586"/>
                <a:gd name="connsiteX0" fmla="*/ 0 w 134176"/>
                <a:gd name="connsiteY0" fmla="*/ 201505 h 219586"/>
                <a:gd name="connsiteX1" fmla="*/ 62618 w 134176"/>
                <a:gd name="connsiteY1" fmla="*/ 0 h 219586"/>
                <a:gd name="connsiteX2" fmla="*/ 134176 w 134176"/>
                <a:gd name="connsiteY2" fmla="*/ 219586 h 219586"/>
                <a:gd name="connsiteX3" fmla="*/ 0 w 134176"/>
                <a:gd name="connsiteY3" fmla="*/ 201505 h 2195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4176" h="219586">
                  <a:moveTo>
                    <a:pt x="0" y="201505"/>
                  </a:moveTo>
                  <a:lnTo>
                    <a:pt x="62618" y="0"/>
                  </a:lnTo>
                  <a:lnTo>
                    <a:pt x="134176" y="219586"/>
                  </a:lnTo>
                  <a:lnTo>
                    <a:pt x="0" y="201505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4" name="二等辺三角形 398"/>
            <p:cNvSpPr/>
            <p:nvPr/>
          </p:nvSpPr>
          <p:spPr>
            <a:xfrm rot="10598550" flipH="1">
              <a:off x="1402152" y="5337450"/>
              <a:ext cx="141980" cy="182507"/>
            </a:xfrm>
            <a:custGeom>
              <a:avLst/>
              <a:gdLst>
                <a:gd name="connsiteX0" fmla="*/ 0 w 139186"/>
                <a:gd name="connsiteY0" fmla="*/ 206397 h 206397"/>
                <a:gd name="connsiteX1" fmla="*/ 69593 w 139186"/>
                <a:gd name="connsiteY1" fmla="*/ 0 h 206397"/>
                <a:gd name="connsiteX2" fmla="*/ 139186 w 139186"/>
                <a:gd name="connsiteY2" fmla="*/ 206397 h 206397"/>
                <a:gd name="connsiteX3" fmla="*/ 0 w 139186"/>
                <a:gd name="connsiteY3" fmla="*/ 206397 h 206397"/>
                <a:gd name="connsiteX0" fmla="*/ 0 w 144217"/>
                <a:gd name="connsiteY0" fmla="*/ 206397 h 227093"/>
                <a:gd name="connsiteX1" fmla="*/ 69593 w 144217"/>
                <a:gd name="connsiteY1" fmla="*/ 0 h 227093"/>
                <a:gd name="connsiteX2" fmla="*/ 144217 w 144217"/>
                <a:gd name="connsiteY2" fmla="*/ 227093 h 227093"/>
                <a:gd name="connsiteX3" fmla="*/ 0 w 144217"/>
                <a:gd name="connsiteY3" fmla="*/ 206397 h 227093"/>
                <a:gd name="connsiteX0" fmla="*/ 0 w 141980"/>
                <a:gd name="connsiteY0" fmla="*/ 211991 h 227093"/>
                <a:gd name="connsiteX1" fmla="*/ 67356 w 141980"/>
                <a:gd name="connsiteY1" fmla="*/ 0 h 227093"/>
                <a:gd name="connsiteX2" fmla="*/ 141980 w 141980"/>
                <a:gd name="connsiteY2" fmla="*/ 227093 h 227093"/>
                <a:gd name="connsiteX3" fmla="*/ 0 w 141980"/>
                <a:gd name="connsiteY3" fmla="*/ 211991 h 2270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41980" h="227093">
                  <a:moveTo>
                    <a:pt x="0" y="211991"/>
                  </a:moveTo>
                  <a:lnTo>
                    <a:pt x="67356" y="0"/>
                  </a:lnTo>
                  <a:lnTo>
                    <a:pt x="141980" y="227093"/>
                  </a:lnTo>
                  <a:lnTo>
                    <a:pt x="0" y="211991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5" name="円/楕円 464"/>
            <p:cNvSpPr/>
            <p:nvPr/>
          </p:nvSpPr>
          <p:spPr>
            <a:xfrm>
              <a:off x="850925" y="4773168"/>
              <a:ext cx="236529" cy="236529"/>
            </a:xfrm>
            <a:prstGeom prst="ellipse">
              <a:avLst/>
            </a:prstGeom>
            <a:gradFill>
              <a:gsLst>
                <a:gs pos="0">
                  <a:srgbClr val="FF0000"/>
                </a:gs>
                <a:gs pos="100000">
                  <a:srgbClr val="C00000"/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66" name="円/楕円 465"/>
            <p:cNvSpPr/>
            <p:nvPr/>
          </p:nvSpPr>
          <p:spPr>
            <a:xfrm>
              <a:off x="1582445" y="4773168"/>
              <a:ext cx="236529" cy="236529"/>
            </a:xfrm>
            <a:prstGeom prst="ellipse">
              <a:avLst/>
            </a:prstGeom>
            <a:gradFill>
              <a:gsLst>
                <a:gs pos="0">
                  <a:srgbClr val="FF0000"/>
                </a:gs>
                <a:gs pos="100000">
                  <a:srgbClr val="C00000"/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473" name="グループ化 472"/>
          <p:cNvGrpSpPr/>
          <p:nvPr/>
        </p:nvGrpSpPr>
        <p:grpSpPr>
          <a:xfrm>
            <a:off x="4243067" y="978063"/>
            <a:ext cx="1418427" cy="1299919"/>
            <a:chOff x="4042950" y="331072"/>
            <a:chExt cx="1652019" cy="1513995"/>
          </a:xfrm>
        </p:grpSpPr>
        <p:sp>
          <p:nvSpPr>
            <p:cNvPr id="474" name="円/楕円 137"/>
            <p:cNvSpPr/>
            <p:nvPr/>
          </p:nvSpPr>
          <p:spPr>
            <a:xfrm rot="1800000">
              <a:off x="5024801" y="331072"/>
              <a:ext cx="670168" cy="779876"/>
            </a:xfrm>
            <a:custGeom>
              <a:avLst/>
              <a:gdLst>
                <a:gd name="connsiteX0" fmla="*/ 0 w 670148"/>
                <a:gd name="connsiteY0" fmla="*/ 335074 h 670148"/>
                <a:gd name="connsiteX1" fmla="*/ 335074 w 670148"/>
                <a:gd name="connsiteY1" fmla="*/ 0 h 670148"/>
                <a:gd name="connsiteX2" fmla="*/ 670148 w 670148"/>
                <a:gd name="connsiteY2" fmla="*/ 335074 h 670148"/>
                <a:gd name="connsiteX3" fmla="*/ 335074 w 670148"/>
                <a:gd name="connsiteY3" fmla="*/ 670148 h 670148"/>
                <a:gd name="connsiteX4" fmla="*/ 0 w 670148"/>
                <a:gd name="connsiteY4" fmla="*/ 335074 h 670148"/>
                <a:gd name="connsiteX0" fmla="*/ 20 w 670168"/>
                <a:gd name="connsiteY0" fmla="*/ 444802 h 779876"/>
                <a:gd name="connsiteX1" fmla="*/ 347286 w 670168"/>
                <a:gd name="connsiteY1" fmla="*/ 0 h 779876"/>
                <a:gd name="connsiteX2" fmla="*/ 670168 w 670168"/>
                <a:gd name="connsiteY2" fmla="*/ 444802 h 779876"/>
                <a:gd name="connsiteX3" fmla="*/ 335094 w 670168"/>
                <a:gd name="connsiteY3" fmla="*/ 779876 h 779876"/>
                <a:gd name="connsiteX4" fmla="*/ 20 w 670168"/>
                <a:gd name="connsiteY4" fmla="*/ 444802 h 7798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70168" h="779876">
                  <a:moveTo>
                    <a:pt x="20" y="444802"/>
                  </a:moveTo>
                  <a:cubicBezTo>
                    <a:pt x="2052" y="314823"/>
                    <a:pt x="162230" y="0"/>
                    <a:pt x="347286" y="0"/>
                  </a:cubicBezTo>
                  <a:cubicBezTo>
                    <a:pt x="532342" y="0"/>
                    <a:pt x="670168" y="259746"/>
                    <a:pt x="670168" y="444802"/>
                  </a:cubicBezTo>
                  <a:cubicBezTo>
                    <a:pt x="670168" y="629858"/>
                    <a:pt x="520150" y="779876"/>
                    <a:pt x="335094" y="779876"/>
                  </a:cubicBezTo>
                  <a:cubicBezTo>
                    <a:pt x="150038" y="779876"/>
                    <a:pt x="-2012" y="574781"/>
                    <a:pt x="20" y="444802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scene3d>
              <a:camera prst="orthographicFront"/>
              <a:lightRig rig="glow" dir="t"/>
            </a:scene3d>
            <a:sp3d prstMaterial="plastic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5" name="円/楕円 138"/>
            <p:cNvSpPr/>
            <p:nvPr/>
          </p:nvSpPr>
          <p:spPr>
            <a:xfrm rot="1800000">
              <a:off x="5158111" y="494842"/>
              <a:ext cx="403568" cy="482816"/>
            </a:xfrm>
            <a:custGeom>
              <a:avLst/>
              <a:gdLst>
                <a:gd name="connsiteX0" fmla="*/ 0 w 403568"/>
                <a:gd name="connsiteY0" fmla="*/ 201784 h 403568"/>
                <a:gd name="connsiteX1" fmla="*/ 201784 w 403568"/>
                <a:gd name="connsiteY1" fmla="*/ 0 h 403568"/>
                <a:gd name="connsiteX2" fmla="*/ 403568 w 403568"/>
                <a:gd name="connsiteY2" fmla="*/ 201784 h 403568"/>
                <a:gd name="connsiteX3" fmla="*/ 201784 w 403568"/>
                <a:gd name="connsiteY3" fmla="*/ 403568 h 403568"/>
                <a:gd name="connsiteX4" fmla="*/ 0 w 403568"/>
                <a:gd name="connsiteY4" fmla="*/ 201784 h 403568"/>
                <a:gd name="connsiteX0" fmla="*/ 0 w 403568"/>
                <a:gd name="connsiteY0" fmla="*/ 281032 h 482816"/>
                <a:gd name="connsiteX1" fmla="*/ 201784 w 403568"/>
                <a:gd name="connsiteY1" fmla="*/ 0 h 482816"/>
                <a:gd name="connsiteX2" fmla="*/ 403568 w 403568"/>
                <a:gd name="connsiteY2" fmla="*/ 281032 h 482816"/>
                <a:gd name="connsiteX3" fmla="*/ 201784 w 403568"/>
                <a:gd name="connsiteY3" fmla="*/ 482816 h 482816"/>
                <a:gd name="connsiteX4" fmla="*/ 0 w 403568"/>
                <a:gd name="connsiteY4" fmla="*/ 281032 h 4828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3568" h="482816">
                  <a:moveTo>
                    <a:pt x="0" y="281032"/>
                  </a:moveTo>
                  <a:cubicBezTo>
                    <a:pt x="0" y="200563"/>
                    <a:pt x="90342" y="0"/>
                    <a:pt x="201784" y="0"/>
                  </a:cubicBezTo>
                  <a:cubicBezTo>
                    <a:pt x="313226" y="0"/>
                    <a:pt x="403568" y="169590"/>
                    <a:pt x="403568" y="281032"/>
                  </a:cubicBezTo>
                  <a:cubicBezTo>
                    <a:pt x="403568" y="392474"/>
                    <a:pt x="313226" y="482816"/>
                    <a:pt x="201784" y="482816"/>
                  </a:cubicBezTo>
                  <a:cubicBezTo>
                    <a:pt x="90342" y="482816"/>
                    <a:pt x="0" y="361501"/>
                    <a:pt x="0" y="281032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44450" h="577850" prst="relaxedInset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6" name="円/楕円 137"/>
            <p:cNvSpPr/>
            <p:nvPr/>
          </p:nvSpPr>
          <p:spPr>
            <a:xfrm rot="19800000" flipH="1">
              <a:off x="4042950" y="331072"/>
              <a:ext cx="670168" cy="779876"/>
            </a:xfrm>
            <a:custGeom>
              <a:avLst/>
              <a:gdLst>
                <a:gd name="connsiteX0" fmla="*/ 0 w 670148"/>
                <a:gd name="connsiteY0" fmla="*/ 335074 h 670148"/>
                <a:gd name="connsiteX1" fmla="*/ 335074 w 670148"/>
                <a:gd name="connsiteY1" fmla="*/ 0 h 670148"/>
                <a:gd name="connsiteX2" fmla="*/ 670148 w 670148"/>
                <a:gd name="connsiteY2" fmla="*/ 335074 h 670148"/>
                <a:gd name="connsiteX3" fmla="*/ 335074 w 670148"/>
                <a:gd name="connsiteY3" fmla="*/ 670148 h 670148"/>
                <a:gd name="connsiteX4" fmla="*/ 0 w 670148"/>
                <a:gd name="connsiteY4" fmla="*/ 335074 h 670148"/>
                <a:gd name="connsiteX0" fmla="*/ 20 w 670168"/>
                <a:gd name="connsiteY0" fmla="*/ 444802 h 779876"/>
                <a:gd name="connsiteX1" fmla="*/ 347286 w 670168"/>
                <a:gd name="connsiteY1" fmla="*/ 0 h 779876"/>
                <a:gd name="connsiteX2" fmla="*/ 670168 w 670168"/>
                <a:gd name="connsiteY2" fmla="*/ 444802 h 779876"/>
                <a:gd name="connsiteX3" fmla="*/ 335094 w 670168"/>
                <a:gd name="connsiteY3" fmla="*/ 779876 h 779876"/>
                <a:gd name="connsiteX4" fmla="*/ 20 w 670168"/>
                <a:gd name="connsiteY4" fmla="*/ 444802 h 7798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70168" h="779876">
                  <a:moveTo>
                    <a:pt x="20" y="444802"/>
                  </a:moveTo>
                  <a:cubicBezTo>
                    <a:pt x="2052" y="314823"/>
                    <a:pt x="162230" y="0"/>
                    <a:pt x="347286" y="0"/>
                  </a:cubicBezTo>
                  <a:cubicBezTo>
                    <a:pt x="532342" y="0"/>
                    <a:pt x="670168" y="259746"/>
                    <a:pt x="670168" y="444802"/>
                  </a:cubicBezTo>
                  <a:cubicBezTo>
                    <a:pt x="670168" y="629858"/>
                    <a:pt x="520150" y="779876"/>
                    <a:pt x="335094" y="779876"/>
                  </a:cubicBezTo>
                  <a:cubicBezTo>
                    <a:pt x="150038" y="779876"/>
                    <a:pt x="-2012" y="574781"/>
                    <a:pt x="20" y="444802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scene3d>
              <a:camera prst="orthographicFront"/>
              <a:lightRig rig="glow" dir="t"/>
            </a:scene3d>
            <a:sp3d prstMaterial="plastic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7" name="円/楕円 138"/>
            <p:cNvSpPr/>
            <p:nvPr/>
          </p:nvSpPr>
          <p:spPr>
            <a:xfrm rot="19800000" flipH="1">
              <a:off x="4176260" y="494842"/>
              <a:ext cx="403568" cy="482816"/>
            </a:xfrm>
            <a:custGeom>
              <a:avLst/>
              <a:gdLst>
                <a:gd name="connsiteX0" fmla="*/ 0 w 403568"/>
                <a:gd name="connsiteY0" fmla="*/ 201784 h 403568"/>
                <a:gd name="connsiteX1" fmla="*/ 201784 w 403568"/>
                <a:gd name="connsiteY1" fmla="*/ 0 h 403568"/>
                <a:gd name="connsiteX2" fmla="*/ 403568 w 403568"/>
                <a:gd name="connsiteY2" fmla="*/ 201784 h 403568"/>
                <a:gd name="connsiteX3" fmla="*/ 201784 w 403568"/>
                <a:gd name="connsiteY3" fmla="*/ 403568 h 403568"/>
                <a:gd name="connsiteX4" fmla="*/ 0 w 403568"/>
                <a:gd name="connsiteY4" fmla="*/ 201784 h 403568"/>
                <a:gd name="connsiteX0" fmla="*/ 0 w 403568"/>
                <a:gd name="connsiteY0" fmla="*/ 281032 h 482816"/>
                <a:gd name="connsiteX1" fmla="*/ 201784 w 403568"/>
                <a:gd name="connsiteY1" fmla="*/ 0 h 482816"/>
                <a:gd name="connsiteX2" fmla="*/ 403568 w 403568"/>
                <a:gd name="connsiteY2" fmla="*/ 281032 h 482816"/>
                <a:gd name="connsiteX3" fmla="*/ 201784 w 403568"/>
                <a:gd name="connsiteY3" fmla="*/ 482816 h 482816"/>
                <a:gd name="connsiteX4" fmla="*/ 0 w 403568"/>
                <a:gd name="connsiteY4" fmla="*/ 281032 h 4828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3568" h="482816">
                  <a:moveTo>
                    <a:pt x="0" y="281032"/>
                  </a:moveTo>
                  <a:cubicBezTo>
                    <a:pt x="0" y="200563"/>
                    <a:pt x="90342" y="0"/>
                    <a:pt x="201784" y="0"/>
                  </a:cubicBezTo>
                  <a:cubicBezTo>
                    <a:pt x="313226" y="0"/>
                    <a:pt x="403568" y="169590"/>
                    <a:pt x="403568" y="281032"/>
                  </a:cubicBezTo>
                  <a:cubicBezTo>
                    <a:pt x="403568" y="392474"/>
                    <a:pt x="313226" y="482816"/>
                    <a:pt x="201784" y="482816"/>
                  </a:cubicBezTo>
                  <a:cubicBezTo>
                    <a:pt x="90342" y="482816"/>
                    <a:pt x="0" y="361501"/>
                    <a:pt x="0" y="281032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44450" h="577850" prst="relaxedInset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8" name="円/楕円 477"/>
            <p:cNvSpPr/>
            <p:nvPr/>
          </p:nvSpPr>
          <p:spPr>
            <a:xfrm>
              <a:off x="4083699" y="461553"/>
              <a:ext cx="1571940" cy="1383514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ln>
              <a:noFill/>
            </a:ln>
            <a:scene3d>
              <a:camera prst="orthographicFront"/>
              <a:lightRig rig="glow" dir="t"/>
            </a:scene3d>
            <a:sp3d prstMaterial="plastic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9" name="円/楕円 478"/>
            <p:cNvSpPr/>
            <p:nvPr/>
          </p:nvSpPr>
          <p:spPr>
            <a:xfrm>
              <a:off x="4275761" y="825500"/>
              <a:ext cx="510132" cy="39959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0" name="円/楕円 479"/>
            <p:cNvSpPr/>
            <p:nvPr/>
          </p:nvSpPr>
          <p:spPr>
            <a:xfrm>
              <a:off x="4951401" y="825500"/>
              <a:ext cx="510132" cy="39959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1" name="円/楕円 480"/>
            <p:cNvSpPr/>
            <p:nvPr/>
          </p:nvSpPr>
          <p:spPr>
            <a:xfrm>
              <a:off x="5166564" y="878688"/>
              <a:ext cx="8107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82" name="グループ化 481"/>
            <p:cNvGrpSpPr/>
            <p:nvPr/>
          </p:nvGrpSpPr>
          <p:grpSpPr>
            <a:xfrm>
              <a:off x="4133950" y="1296336"/>
              <a:ext cx="424832" cy="157641"/>
              <a:chOff x="885836" y="2679872"/>
              <a:chExt cx="849666" cy="400207"/>
            </a:xfrm>
          </p:grpSpPr>
          <p:sp>
            <p:nvSpPr>
              <p:cNvPr id="492" name="月 491"/>
              <p:cNvSpPr/>
              <p:nvPr/>
            </p:nvSpPr>
            <p:spPr>
              <a:xfrm rot="5400000">
                <a:off x="1251535" y="2461492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3" name="月 492"/>
              <p:cNvSpPr/>
              <p:nvPr/>
            </p:nvSpPr>
            <p:spPr>
              <a:xfrm rot="5970728">
                <a:off x="1251535" y="231417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4" name="月 493"/>
              <p:cNvSpPr/>
              <p:nvPr/>
            </p:nvSpPr>
            <p:spPr>
              <a:xfrm rot="4816284">
                <a:off x="1251535" y="259611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83" name="グループ化 482"/>
            <p:cNvGrpSpPr/>
            <p:nvPr/>
          </p:nvGrpSpPr>
          <p:grpSpPr>
            <a:xfrm flipH="1">
              <a:off x="5185510" y="1296336"/>
              <a:ext cx="424832" cy="157641"/>
              <a:chOff x="885836" y="2679872"/>
              <a:chExt cx="849666" cy="400207"/>
            </a:xfrm>
          </p:grpSpPr>
          <p:sp>
            <p:nvSpPr>
              <p:cNvPr id="489" name="月 488"/>
              <p:cNvSpPr/>
              <p:nvPr/>
            </p:nvSpPr>
            <p:spPr>
              <a:xfrm rot="5400000">
                <a:off x="1251535" y="2461492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0" name="月 489"/>
              <p:cNvSpPr/>
              <p:nvPr/>
            </p:nvSpPr>
            <p:spPr>
              <a:xfrm rot="5970728">
                <a:off x="1251535" y="231417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1" name="月 490"/>
              <p:cNvSpPr/>
              <p:nvPr/>
            </p:nvSpPr>
            <p:spPr>
              <a:xfrm rot="4816284">
                <a:off x="1251535" y="259611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84" name="グループ化 483"/>
            <p:cNvGrpSpPr/>
            <p:nvPr/>
          </p:nvGrpSpPr>
          <p:grpSpPr>
            <a:xfrm>
              <a:off x="4555015" y="1453977"/>
              <a:ext cx="631409" cy="188003"/>
              <a:chOff x="555470" y="2304893"/>
              <a:chExt cx="857951" cy="231990"/>
            </a:xfrm>
            <a:solidFill>
              <a:schemeClr val="tx1"/>
            </a:solidFill>
          </p:grpSpPr>
          <p:sp>
            <p:nvSpPr>
              <p:cNvPr id="487" name="月 486"/>
              <p:cNvSpPr/>
              <p:nvPr/>
            </p:nvSpPr>
            <p:spPr>
              <a:xfrm rot="16200000">
                <a:off x="1081402" y="2204864"/>
                <a:ext cx="231989" cy="432048"/>
              </a:xfrm>
              <a:prstGeom prst="moon">
                <a:avLst>
                  <a:gd name="adj" fmla="val 19344"/>
                </a:avLst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8" name="月 487"/>
              <p:cNvSpPr/>
              <p:nvPr/>
            </p:nvSpPr>
            <p:spPr>
              <a:xfrm rot="5400000" flipH="1">
                <a:off x="655499" y="2204865"/>
                <a:ext cx="231989" cy="432048"/>
              </a:xfrm>
              <a:prstGeom prst="moon">
                <a:avLst>
                  <a:gd name="adj" fmla="val 19344"/>
                </a:avLst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85" name="円/楕円 484"/>
            <p:cNvSpPr/>
            <p:nvPr/>
          </p:nvSpPr>
          <p:spPr>
            <a:xfrm>
              <a:off x="4713998" y="1181633"/>
              <a:ext cx="311342" cy="311342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158750" h="3492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6" name="円/楕円 485"/>
            <p:cNvSpPr/>
            <p:nvPr/>
          </p:nvSpPr>
          <p:spPr>
            <a:xfrm>
              <a:off x="4478224" y="878688"/>
              <a:ext cx="8107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95" name="グループ化 494"/>
          <p:cNvGrpSpPr/>
          <p:nvPr/>
        </p:nvGrpSpPr>
        <p:grpSpPr>
          <a:xfrm>
            <a:off x="263131" y="2800215"/>
            <a:ext cx="1870010" cy="1414085"/>
            <a:chOff x="314480" y="2708920"/>
            <a:chExt cx="2177970" cy="1646962"/>
          </a:xfrm>
        </p:grpSpPr>
        <p:sp>
          <p:nvSpPr>
            <p:cNvPr id="496" name="円/楕円 495"/>
            <p:cNvSpPr/>
            <p:nvPr/>
          </p:nvSpPr>
          <p:spPr>
            <a:xfrm>
              <a:off x="524238" y="2708920"/>
              <a:ext cx="1681752" cy="1646962"/>
            </a:xfrm>
            <a:prstGeom prst="ellipse">
              <a:avLst/>
            </a:prstGeom>
            <a:solidFill>
              <a:srgbClr val="800000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497" name="グループ化 496"/>
            <p:cNvGrpSpPr/>
            <p:nvPr/>
          </p:nvGrpSpPr>
          <p:grpSpPr>
            <a:xfrm>
              <a:off x="314480" y="2915722"/>
              <a:ext cx="2177970" cy="1440160"/>
              <a:chOff x="785814" y="681970"/>
              <a:chExt cx="2177970" cy="1440160"/>
            </a:xfrm>
          </p:grpSpPr>
          <p:sp>
            <p:nvSpPr>
              <p:cNvPr id="502" name="円/楕円 501"/>
              <p:cNvSpPr/>
              <p:nvPr/>
            </p:nvSpPr>
            <p:spPr>
              <a:xfrm>
                <a:off x="2340053" y="1114017"/>
                <a:ext cx="623731" cy="670148"/>
              </a:xfrm>
              <a:prstGeom prst="ellipse">
                <a:avLst/>
              </a:prstGeom>
              <a:solidFill>
                <a:srgbClr val="FFCC99"/>
              </a:solidFill>
              <a:ln>
                <a:noFill/>
              </a:ln>
              <a:scene3d>
                <a:camera prst="orthographicFront"/>
                <a:lightRig rig="morning" dir="t"/>
              </a:scene3d>
              <a:sp3d prstMaterial="dkEdge">
                <a:bevelT w="647700" h="67945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3" name="円/楕円 502"/>
              <p:cNvSpPr/>
              <p:nvPr/>
            </p:nvSpPr>
            <p:spPr>
              <a:xfrm>
                <a:off x="2435115" y="1209079"/>
                <a:ext cx="446776" cy="480024"/>
              </a:xfrm>
              <a:prstGeom prst="ellipse">
                <a:avLst/>
              </a:prstGeom>
              <a:solidFill>
                <a:srgbClr val="FF9933"/>
              </a:solidFill>
              <a:ln>
                <a:noFill/>
              </a:ln>
              <a:scene3d>
                <a:camera prst="orthographicFront"/>
                <a:lightRig rig="contrasting" dir="t"/>
              </a:scene3d>
              <a:sp3d prstMaterial="dkEdge">
                <a:bevelT w="177800" h="285750" prst="softRound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4" name="円/楕円 503"/>
              <p:cNvSpPr/>
              <p:nvPr/>
            </p:nvSpPr>
            <p:spPr>
              <a:xfrm>
                <a:off x="785814" y="1114017"/>
                <a:ext cx="623731" cy="670148"/>
              </a:xfrm>
              <a:prstGeom prst="ellipse">
                <a:avLst/>
              </a:prstGeom>
              <a:solidFill>
                <a:srgbClr val="FFCC99"/>
              </a:solidFill>
              <a:ln>
                <a:noFill/>
              </a:ln>
              <a:scene3d>
                <a:camera prst="orthographicFront"/>
                <a:lightRig rig="morning" dir="t"/>
              </a:scene3d>
              <a:sp3d prstMaterial="dkEdge">
                <a:bevelT w="647700" h="67945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5" name="円/楕円 504"/>
              <p:cNvSpPr/>
              <p:nvPr/>
            </p:nvSpPr>
            <p:spPr>
              <a:xfrm>
                <a:off x="880876" y="1209079"/>
                <a:ext cx="446776" cy="480024"/>
              </a:xfrm>
              <a:prstGeom prst="ellipse">
                <a:avLst/>
              </a:prstGeom>
              <a:solidFill>
                <a:srgbClr val="FF9933"/>
              </a:solidFill>
              <a:ln>
                <a:noFill/>
              </a:ln>
              <a:scene3d>
                <a:camera prst="orthographicFront"/>
                <a:lightRig rig="contrasting" dir="t"/>
              </a:scene3d>
              <a:sp3d prstMaterial="dkEdge">
                <a:bevelT w="177800" h="285750" prst="softRound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6" name="円/楕円 505"/>
              <p:cNvSpPr/>
              <p:nvPr/>
            </p:nvSpPr>
            <p:spPr>
              <a:xfrm>
                <a:off x="1122796" y="681970"/>
                <a:ext cx="1440160" cy="1440160"/>
              </a:xfrm>
              <a:prstGeom prst="ellipse">
                <a:avLst/>
              </a:prstGeom>
              <a:solidFill>
                <a:srgbClr val="FFCC99"/>
              </a:solidFill>
              <a:ln>
                <a:noFill/>
              </a:ln>
              <a:scene3d>
                <a:camera prst="orthographicFront"/>
                <a:lightRig rig="morning" dir="t"/>
              </a:scene3d>
              <a:sp3d prstMaterial="dkEdge">
                <a:bevelT w="647700" h="67945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7" name="月 506"/>
              <p:cNvSpPr/>
              <p:nvPr/>
            </p:nvSpPr>
            <p:spPr>
              <a:xfrm rot="16200000">
                <a:off x="1735239" y="1499217"/>
                <a:ext cx="216024" cy="785922"/>
              </a:xfrm>
              <a:prstGeom prst="moon">
                <a:avLst>
                  <a:gd name="adj" fmla="val 82922"/>
                </a:avLst>
              </a:prstGeom>
              <a:solidFill>
                <a:srgbClr val="C00000"/>
              </a:solidFill>
              <a:ln>
                <a:noFill/>
              </a:ln>
              <a:scene3d>
                <a:camera prst="orthographicFront"/>
                <a:lightRig rig="sunrise" dir="t"/>
              </a:scene3d>
              <a:sp3d prstMaterial="metal">
                <a:bevelT w="311150" h="12700" prst="softRound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8" name="円/楕円 507"/>
              <p:cNvSpPr/>
              <p:nvPr/>
            </p:nvSpPr>
            <p:spPr>
              <a:xfrm>
                <a:off x="1338175" y="1219200"/>
                <a:ext cx="331678" cy="331678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9" name="円/楕円 508"/>
              <p:cNvSpPr/>
              <p:nvPr/>
            </p:nvSpPr>
            <p:spPr>
              <a:xfrm>
                <a:off x="2020927" y="1219200"/>
                <a:ext cx="331678" cy="331678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98" name="円/楕円 703"/>
            <p:cNvSpPr/>
            <p:nvPr/>
          </p:nvSpPr>
          <p:spPr>
            <a:xfrm>
              <a:off x="1207268" y="3857476"/>
              <a:ext cx="329296" cy="231861"/>
            </a:xfrm>
            <a:custGeom>
              <a:avLst/>
              <a:gdLst>
                <a:gd name="connsiteX0" fmla="*/ 0 w 394657"/>
                <a:gd name="connsiteY0" fmla="*/ 250187 h 500374"/>
                <a:gd name="connsiteX1" fmla="*/ 197329 w 394657"/>
                <a:gd name="connsiteY1" fmla="*/ 0 h 500374"/>
                <a:gd name="connsiteX2" fmla="*/ 394658 w 394657"/>
                <a:gd name="connsiteY2" fmla="*/ 250187 h 500374"/>
                <a:gd name="connsiteX3" fmla="*/ 197329 w 394657"/>
                <a:gd name="connsiteY3" fmla="*/ 500374 h 500374"/>
                <a:gd name="connsiteX4" fmla="*/ 0 w 394657"/>
                <a:gd name="connsiteY4" fmla="*/ 250187 h 500374"/>
                <a:gd name="connsiteX0" fmla="*/ 14 w 394672"/>
                <a:gd name="connsiteY0" fmla="*/ 410207 h 660394"/>
                <a:gd name="connsiteX1" fmla="*/ 189723 w 394672"/>
                <a:gd name="connsiteY1" fmla="*/ 0 h 660394"/>
                <a:gd name="connsiteX2" fmla="*/ 394672 w 394672"/>
                <a:gd name="connsiteY2" fmla="*/ 410207 h 660394"/>
                <a:gd name="connsiteX3" fmla="*/ 197343 w 394672"/>
                <a:gd name="connsiteY3" fmla="*/ 660394 h 660394"/>
                <a:gd name="connsiteX4" fmla="*/ 14 w 394672"/>
                <a:gd name="connsiteY4" fmla="*/ 410207 h 6603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4672" h="660394">
                  <a:moveTo>
                    <a:pt x="14" y="410207"/>
                  </a:moveTo>
                  <a:cubicBezTo>
                    <a:pt x="-1256" y="300141"/>
                    <a:pt x="80741" y="0"/>
                    <a:pt x="189723" y="0"/>
                  </a:cubicBezTo>
                  <a:cubicBezTo>
                    <a:pt x="298705" y="0"/>
                    <a:pt x="394672" y="272033"/>
                    <a:pt x="394672" y="410207"/>
                  </a:cubicBezTo>
                  <a:cubicBezTo>
                    <a:pt x="394672" y="548381"/>
                    <a:pt x="306325" y="660394"/>
                    <a:pt x="197343" y="660394"/>
                  </a:cubicBezTo>
                  <a:cubicBezTo>
                    <a:pt x="88361" y="660394"/>
                    <a:pt x="1284" y="520273"/>
                    <a:pt x="14" y="410207"/>
                  </a:cubicBezTo>
                  <a:close/>
                </a:path>
              </a:pathLst>
            </a:custGeom>
            <a:solidFill>
              <a:srgbClr val="FFCC99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952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499" name="グループ化 498"/>
            <p:cNvGrpSpPr/>
            <p:nvPr/>
          </p:nvGrpSpPr>
          <p:grpSpPr>
            <a:xfrm>
              <a:off x="776993" y="3140968"/>
              <a:ext cx="1194048" cy="225562"/>
              <a:chOff x="844195" y="3193132"/>
              <a:chExt cx="1059643" cy="173398"/>
            </a:xfrm>
          </p:grpSpPr>
          <p:sp>
            <p:nvSpPr>
              <p:cNvPr id="500" name="月 499"/>
              <p:cNvSpPr/>
              <p:nvPr/>
            </p:nvSpPr>
            <p:spPr>
              <a:xfrm rot="5400000">
                <a:off x="1021170" y="3016157"/>
                <a:ext cx="173397" cy="527347"/>
              </a:xfrm>
              <a:prstGeom prst="moon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1" name="月 500"/>
              <p:cNvSpPr/>
              <p:nvPr/>
            </p:nvSpPr>
            <p:spPr>
              <a:xfrm rot="5400000">
                <a:off x="1551613" y="3014306"/>
                <a:ext cx="173397" cy="531052"/>
              </a:xfrm>
              <a:prstGeom prst="moon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510" name="グループ化 509"/>
          <p:cNvGrpSpPr/>
          <p:nvPr/>
        </p:nvGrpSpPr>
        <p:grpSpPr>
          <a:xfrm>
            <a:off x="2189443" y="2800215"/>
            <a:ext cx="1870010" cy="1414085"/>
            <a:chOff x="314480" y="2708920"/>
            <a:chExt cx="2177970" cy="1646962"/>
          </a:xfrm>
        </p:grpSpPr>
        <p:sp>
          <p:nvSpPr>
            <p:cNvPr id="511" name="円/楕円 510"/>
            <p:cNvSpPr/>
            <p:nvPr/>
          </p:nvSpPr>
          <p:spPr>
            <a:xfrm>
              <a:off x="524238" y="2708920"/>
              <a:ext cx="1681752" cy="1646962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512" name="グループ化 511"/>
            <p:cNvGrpSpPr/>
            <p:nvPr/>
          </p:nvGrpSpPr>
          <p:grpSpPr>
            <a:xfrm>
              <a:off x="314480" y="2915722"/>
              <a:ext cx="2177970" cy="1440160"/>
              <a:chOff x="785814" y="681970"/>
              <a:chExt cx="2177970" cy="1440160"/>
            </a:xfrm>
          </p:grpSpPr>
          <p:sp>
            <p:nvSpPr>
              <p:cNvPr id="517" name="円/楕円 516"/>
              <p:cNvSpPr/>
              <p:nvPr/>
            </p:nvSpPr>
            <p:spPr>
              <a:xfrm>
                <a:off x="2340053" y="1114017"/>
                <a:ext cx="623731" cy="670148"/>
              </a:xfrm>
              <a:prstGeom prst="ellipse">
                <a:avLst/>
              </a:prstGeom>
              <a:solidFill>
                <a:srgbClr val="FFCC99"/>
              </a:solidFill>
              <a:ln>
                <a:noFill/>
              </a:ln>
              <a:scene3d>
                <a:camera prst="orthographicFront"/>
                <a:lightRig rig="morning" dir="t"/>
              </a:scene3d>
              <a:sp3d prstMaterial="dkEdge">
                <a:bevelT w="647700" h="67945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8" name="円/楕円 517"/>
              <p:cNvSpPr/>
              <p:nvPr/>
            </p:nvSpPr>
            <p:spPr>
              <a:xfrm>
                <a:off x="2435115" y="1209079"/>
                <a:ext cx="446776" cy="480024"/>
              </a:xfrm>
              <a:prstGeom prst="ellipse">
                <a:avLst/>
              </a:prstGeom>
              <a:solidFill>
                <a:srgbClr val="FF9933"/>
              </a:solidFill>
              <a:ln>
                <a:noFill/>
              </a:ln>
              <a:scene3d>
                <a:camera prst="orthographicFront"/>
                <a:lightRig rig="contrasting" dir="t"/>
              </a:scene3d>
              <a:sp3d prstMaterial="dkEdge">
                <a:bevelT w="177800" h="285750" prst="softRound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9" name="円/楕円 518"/>
              <p:cNvSpPr/>
              <p:nvPr/>
            </p:nvSpPr>
            <p:spPr>
              <a:xfrm>
                <a:off x="785814" y="1114017"/>
                <a:ext cx="623731" cy="670148"/>
              </a:xfrm>
              <a:prstGeom prst="ellipse">
                <a:avLst/>
              </a:prstGeom>
              <a:solidFill>
                <a:srgbClr val="FFCC99"/>
              </a:solidFill>
              <a:ln>
                <a:noFill/>
              </a:ln>
              <a:scene3d>
                <a:camera prst="orthographicFront"/>
                <a:lightRig rig="morning" dir="t"/>
              </a:scene3d>
              <a:sp3d prstMaterial="dkEdge">
                <a:bevelT w="647700" h="67945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0" name="円/楕円 519"/>
              <p:cNvSpPr/>
              <p:nvPr/>
            </p:nvSpPr>
            <p:spPr>
              <a:xfrm>
                <a:off x="880876" y="1209079"/>
                <a:ext cx="446776" cy="480024"/>
              </a:xfrm>
              <a:prstGeom prst="ellipse">
                <a:avLst/>
              </a:prstGeom>
              <a:solidFill>
                <a:srgbClr val="FF9933"/>
              </a:solidFill>
              <a:ln>
                <a:noFill/>
              </a:ln>
              <a:scene3d>
                <a:camera prst="orthographicFront"/>
                <a:lightRig rig="contrasting" dir="t"/>
              </a:scene3d>
              <a:sp3d prstMaterial="dkEdge">
                <a:bevelT w="177800" h="285750" prst="softRound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1" name="円/楕円 520"/>
              <p:cNvSpPr/>
              <p:nvPr/>
            </p:nvSpPr>
            <p:spPr>
              <a:xfrm>
                <a:off x="1122796" y="681970"/>
                <a:ext cx="1440160" cy="1440160"/>
              </a:xfrm>
              <a:prstGeom prst="ellipse">
                <a:avLst/>
              </a:prstGeom>
              <a:solidFill>
                <a:srgbClr val="FFCC99"/>
              </a:solidFill>
              <a:ln>
                <a:noFill/>
              </a:ln>
              <a:scene3d>
                <a:camera prst="orthographicFront"/>
                <a:lightRig rig="morning" dir="t"/>
              </a:scene3d>
              <a:sp3d prstMaterial="dkEdge">
                <a:bevelT w="647700" h="67945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2" name="月 521"/>
              <p:cNvSpPr/>
              <p:nvPr/>
            </p:nvSpPr>
            <p:spPr>
              <a:xfrm rot="16200000">
                <a:off x="1683252" y="1401209"/>
                <a:ext cx="370241" cy="946030"/>
              </a:xfrm>
              <a:prstGeom prst="moon">
                <a:avLst>
                  <a:gd name="adj" fmla="val 82922"/>
                </a:avLst>
              </a:prstGeom>
              <a:solidFill>
                <a:srgbClr val="C00000"/>
              </a:solidFill>
              <a:ln>
                <a:noFill/>
              </a:ln>
              <a:scene3d>
                <a:camera prst="orthographicFront"/>
                <a:lightRig rig="sunrise" dir="t"/>
              </a:scene3d>
              <a:sp3d prstMaterial="metal">
                <a:bevelT w="311150" h="12700" prst="softRound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3" name="円/楕円 522"/>
              <p:cNvSpPr/>
              <p:nvPr/>
            </p:nvSpPr>
            <p:spPr>
              <a:xfrm>
                <a:off x="1232992" y="907218"/>
                <a:ext cx="542044" cy="748843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4" name="円/楕円 523"/>
              <p:cNvSpPr/>
              <p:nvPr/>
            </p:nvSpPr>
            <p:spPr>
              <a:xfrm>
                <a:off x="1338175" y="1019998"/>
                <a:ext cx="331678" cy="464971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5" name="円/楕円 524"/>
              <p:cNvSpPr/>
              <p:nvPr/>
            </p:nvSpPr>
            <p:spPr>
              <a:xfrm>
                <a:off x="1915744" y="907218"/>
                <a:ext cx="542044" cy="748843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6" name="円/楕円 525"/>
              <p:cNvSpPr/>
              <p:nvPr/>
            </p:nvSpPr>
            <p:spPr>
              <a:xfrm>
                <a:off x="2020927" y="1019998"/>
                <a:ext cx="331678" cy="464971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13" name="円/楕円 703"/>
            <p:cNvSpPr/>
            <p:nvPr/>
          </p:nvSpPr>
          <p:spPr>
            <a:xfrm>
              <a:off x="1207268" y="3729460"/>
              <a:ext cx="329296" cy="231861"/>
            </a:xfrm>
            <a:custGeom>
              <a:avLst/>
              <a:gdLst>
                <a:gd name="connsiteX0" fmla="*/ 0 w 394657"/>
                <a:gd name="connsiteY0" fmla="*/ 250187 h 500374"/>
                <a:gd name="connsiteX1" fmla="*/ 197329 w 394657"/>
                <a:gd name="connsiteY1" fmla="*/ 0 h 500374"/>
                <a:gd name="connsiteX2" fmla="*/ 394658 w 394657"/>
                <a:gd name="connsiteY2" fmla="*/ 250187 h 500374"/>
                <a:gd name="connsiteX3" fmla="*/ 197329 w 394657"/>
                <a:gd name="connsiteY3" fmla="*/ 500374 h 500374"/>
                <a:gd name="connsiteX4" fmla="*/ 0 w 394657"/>
                <a:gd name="connsiteY4" fmla="*/ 250187 h 500374"/>
                <a:gd name="connsiteX0" fmla="*/ 14 w 394672"/>
                <a:gd name="connsiteY0" fmla="*/ 410207 h 660394"/>
                <a:gd name="connsiteX1" fmla="*/ 189723 w 394672"/>
                <a:gd name="connsiteY1" fmla="*/ 0 h 660394"/>
                <a:gd name="connsiteX2" fmla="*/ 394672 w 394672"/>
                <a:gd name="connsiteY2" fmla="*/ 410207 h 660394"/>
                <a:gd name="connsiteX3" fmla="*/ 197343 w 394672"/>
                <a:gd name="connsiteY3" fmla="*/ 660394 h 660394"/>
                <a:gd name="connsiteX4" fmla="*/ 14 w 394672"/>
                <a:gd name="connsiteY4" fmla="*/ 410207 h 6603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4672" h="660394">
                  <a:moveTo>
                    <a:pt x="14" y="410207"/>
                  </a:moveTo>
                  <a:cubicBezTo>
                    <a:pt x="-1256" y="300141"/>
                    <a:pt x="80741" y="0"/>
                    <a:pt x="189723" y="0"/>
                  </a:cubicBezTo>
                  <a:cubicBezTo>
                    <a:pt x="298705" y="0"/>
                    <a:pt x="394672" y="272033"/>
                    <a:pt x="394672" y="410207"/>
                  </a:cubicBezTo>
                  <a:cubicBezTo>
                    <a:pt x="394672" y="548381"/>
                    <a:pt x="306325" y="660394"/>
                    <a:pt x="197343" y="660394"/>
                  </a:cubicBezTo>
                  <a:cubicBezTo>
                    <a:pt x="88361" y="660394"/>
                    <a:pt x="1284" y="520273"/>
                    <a:pt x="14" y="410207"/>
                  </a:cubicBezTo>
                  <a:close/>
                </a:path>
              </a:pathLst>
            </a:custGeom>
            <a:solidFill>
              <a:srgbClr val="FFCC99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952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514" name="グループ化 513"/>
            <p:cNvGrpSpPr/>
            <p:nvPr/>
          </p:nvGrpSpPr>
          <p:grpSpPr>
            <a:xfrm>
              <a:off x="776993" y="3028173"/>
              <a:ext cx="1194048" cy="225560"/>
              <a:chOff x="844195" y="3106432"/>
              <a:chExt cx="1059643" cy="173397"/>
            </a:xfrm>
          </p:grpSpPr>
          <p:sp>
            <p:nvSpPr>
              <p:cNvPr id="515" name="月 514"/>
              <p:cNvSpPr/>
              <p:nvPr/>
            </p:nvSpPr>
            <p:spPr>
              <a:xfrm rot="5400000">
                <a:off x="1021170" y="2929457"/>
                <a:ext cx="173397" cy="527347"/>
              </a:xfrm>
              <a:prstGeom prst="moon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6" name="月 515"/>
              <p:cNvSpPr/>
              <p:nvPr/>
            </p:nvSpPr>
            <p:spPr>
              <a:xfrm rot="5400000">
                <a:off x="1551613" y="2927605"/>
                <a:ext cx="173397" cy="531052"/>
              </a:xfrm>
              <a:prstGeom prst="moon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527" name="グループ化 526"/>
          <p:cNvGrpSpPr/>
          <p:nvPr/>
        </p:nvGrpSpPr>
        <p:grpSpPr>
          <a:xfrm>
            <a:off x="6152470" y="2780928"/>
            <a:ext cx="1440160" cy="1547752"/>
            <a:chOff x="1691680" y="182390"/>
            <a:chExt cx="1440160" cy="1547752"/>
          </a:xfrm>
        </p:grpSpPr>
        <p:sp>
          <p:nvSpPr>
            <p:cNvPr id="528" name="円/楕円 527"/>
            <p:cNvSpPr/>
            <p:nvPr/>
          </p:nvSpPr>
          <p:spPr>
            <a:xfrm>
              <a:off x="1691680" y="260648"/>
              <a:ext cx="1440160" cy="1440160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29" name="円/楕円 4"/>
            <p:cNvSpPr/>
            <p:nvPr/>
          </p:nvSpPr>
          <p:spPr>
            <a:xfrm>
              <a:off x="1817027" y="1384960"/>
              <a:ext cx="1174225" cy="345182"/>
            </a:xfrm>
            <a:custGeom>
              <a:avLst/>
              <a:gdLst>
                <a:gd name="connsiteX0" fmla="*/ 0 w 1440160"/>
                <a:gd name="connsiteY0" fmla="*/ 144016 h 288032"/>
                <a:gd name="connsiteX1" fmla="*/ 720080 w 1440160"/>
                <a:gd name="connsiteY1" fmla="*/ 0 h 288032"/>
                <a:gd name="connsiteX2" fmla="*/ 1440160 w 1440160"/>
                <a:gd name="connsiteY2" fmla="*/ 144016 h 288032"/>
                <a:gd name="connsiteX3" fmla="*/ 720080 w 1440160"/>
                <a:gd name="connsiteY3" fmla="*/ 288032 h 288032"/>
                <a:gd name="connsiteX4" fmla="*/ 0 w 1440160"/>
                <a:gd name="connsiteY4" fmla="*/ 144016 h 288032"/>
                <a:gd name="connsiteX0" fmla="*/ 0 w 1318240"/>
                <a:gd name="connsiteY0" fmla="*/ 31123 h 371856"/>
                <a:gd name="connsiteX1" fmla="*/ 598160 w 1318240"/>
                <a:gd name="connsiteY1" fmla="*/ 77607 h 371856"/>
                <a:gd name="connsiteX2" fmla="*/ 1318240 w 1318240"/>
                <a:gd name="connsiteY2" fmla="*/ 221623 h 371856"/>
                <a:gd name="connsiteX3" fmla="*/ 598160 w 1318240"/>
                <a:gd name="connsiteY3" fmla="*/ 365639 h 371856"/>
                <a:gd name="connsiteX4" fmla="*/ 0 w 1318240"/>
                <a:gd name="connsiteY4" fmla="*/ 31123 h 371856"/>
                <a:gd name="connsiteX0" fmla="*/ 0 w 1203940"/>
                <a:gd name="connsiteY0" fmla="*/ 26668 h 361203"/>
                <a:gd name="connsiteX1" fmla="*/ 598160 w 1203940"/>
                <a:gd name="connsiteY1" fmla="*/ 73152 h 361203"/>
                <a:gd name="connsiteX2" fmla="*/ 1203940 w 1203940"/>
                <a:gd name="connsiteY2" fmla="*/ 41908 h 361203"/>
                <a:gd name="connsiteX3" fmla="*/ 598160 w 1203940"/>
                <a:gd name="connsiteY3" fmla="*/ 361184 h 361203"/>
                <a:gd name="connsiteX4" fmla="*/ 0 w 1203940"/>
                <a:gd name="connsiteY4" fmla="*/ 26668 h 361203"/>
                <a:gd name="connsiteX0" fmla="*/ 0 w 1203940"/>
                <a:gd name="connsiteY0" fmla="*/ 26668 h 361484"/>
                <a:gd name="connsiteX1" fmla="*/ 598160 w 1203940"/>
                <a:gd name="connsiteY1" fmla="*/ 73152 h 361484"/>
                <a:gd name="connsiteX2" fmla="*/ 1203940 w 1203940"/>
                <a:gd name="connsiteY2" fmla="*/ 41908 h 361484"/>
                <a:gd name="connsiteX3" fmla="*/ 598160 w 1203940"/>
                <a:gd name="connsiteY3" fmla="*/ 361184 h 361484"/>
                <a:gd name="connsiteX4" fmla="*/ 0 w 1203940"/>
                <a:gd name="connsiteY4" fmla="*/ 26668 h 361484"/>
                <a:gd name="connsiteX0" fmla="*/ 0 w 1203940"/>
                <a:gd name="connsiteY0" fmla="*/ 26668 h 361484"/>
                <a:gd name="connsiteX1" fmla="*/ 598160 w 1203940"/>
                <a:gd name="connsiteY1" fmla="*/ 73152 h 361484"/>
                <a:gd name="connsiteX2" fmla="*/ 1203940 w 1203940"/>
                <a:gd name="connsiteY2" fmla="*/ 41908 h 361484"/>
                <a:gd name="connsiteX3" fmla="*/ 598160 w 1203940"/>
                <a:gd name="connsiteY3" fmla="*/ 361184 h 361484"/>
                <a:gd name="connsiteX4" fmla="*/ 0 w 1203940"/>
                <a:gd name="connsiteY4" fmla="*/ 26668 h 361484"/>
                <a:gd name="connsiteX0" fmla="*/ 1 w 1203941"/>
                <a:gd name="connsiteY0" fmla="*/ 10386 h 345202"/>
                <a:gd name="connsiteX1" fmla="*/ 602067 w 1203941"/>
                <a:gd name="connsiteY1" fmla="*/ 79730 h 345202"/>
                <a:gd name="connsiteX2" fmla="*/ 1203941 w 1203941"/>
                <a:gd name="connsiteY2" fmla="*/ 25626 h 345202"/>
                <a:gd name="connsiteX3" fmla="*/ 598161 w 1203941"/>
                <a:gd name="connsiteY3" fmla="*/ 344902 h 345202"/>
                <a:gd name="connsiteX4" fmla="*/ 1 w 1203941"/>
                <a:gd name="connsiteY4" fmla="*/ 10386 h 345202"/>
                <a:gd name="connsiteX0" fmla="*/ 1 w 1203941"/>
                <a:gd name="connsiteY0" fmla="*/ 10386 h 345182"/>
                <a:gd name="connsiteX1" fmla="*/ 602067 w 1203941"/>
                <a:gd name="connsiteY1" fmla="*/ 79730 h 345182"/>
                <a:gd name="connsiteX2" fmla="*/ 1203941 w 1203941"/>
                <a:gd name="connsiteY2" fmla="*/ 25626 h 345182"/>
                <a:gd name="connsiteX3" fmla="*/ 598161 w 1203941"/>
                <a:gd name="connsiteY3" fmla="*/ 344902 h 345182"/>
                <a:gd name="connsiteX4" fmla="*/ 1 w 1203941"/>
                <a:gd name="connsiteY4" fmla="*/ 10386 h 345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03941" h="345182">
                  <a:moveTo>
                    <a:pt x="1" y="10386"/>
                  </a:moveTo>
                  <a:cubicBezTo>
                    <a:pt x="652" y="-33809"/>
                    <a:pt x="233434" y="77190"/>
                    <a:pt x="602067" y="79730"/>
                  </a:cubicBezTo>
                  <a:cubicBezTo>
                    <a:pt x="970700" y="82270"/>
                    <a:pt x="1203941" y="-34862"/>
                    <a:pt x="1203941" y="25626"/>
                  </a:cubicBezTo>
                  <a:cubicBezTo>
                    <a:pt x="1203941" y="86114"/>
                    <a:pt x="947408" y="355062"/>
                    <a:pt x="598161" y="344902"/>
                  </a:cubicBezTo>
                  <a:cubicBezTo>
                    <a:pt x="248914" y="334742"/>
                    <a:pt x="-650" y="54581"/>
                    <a:pt x="1" y="10386"/>
                  </a:cubicBez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>
              <a:noFill/>
            </a:ln>
            <a:scene3d>
              <a:camera prst="orthographicFront"/>
              <a:lightRig rig="contrasting" dir="t"/>
            </a:scene3d>
            <a:sp3d prstMaterial="dkEdge">
              <a:bevelT w="425450" h="3683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0" name="円/楕円 529"/>
            <p:cNvSpPr/>
            <p:nvPr/>
          </p:nvSpPr>
          <p:spPr>
            <a:xfrm rot="1041864">
              <a:off x="1994953" y="1489850"/>
              <a:ext cx="328521" cy="143872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1" name="円/楕円 530"/>
            <p:cNvSpPr/>
            <p:nvPr/>
          </p:nvSpPr>
          <p:spPr>
            <a:xfrm rot="20558136" flipH="1">
              <a:off x="2497752" y="1489849"/>
              <a:ext cx="328521" cy="143872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2" name="円/楕円 7"/>
            <p:cNvSpPr/>
            <p:nvPr/>
          </p:nvSpPr>
          <p:spPr>
            <a:xfrm>
              <a:off x="1729723" y="858788"/>
              <a:ext cx="607735" cy="299866"/>
            </a:xfrm>
            <a:custGeom>
              <a:avLst/>
              <a:gdLst>
                <a:gd name="connsiteX0" fmla="*/ 0 w 720080"/>
                <a:gd name="connsiteY0" fmla="*/ 216024 h 432048"/>
                <a:gd name="connsiteX1" fmla="*/ 360040 w 720080"/>
                <a:gd name="connsiteY1" fmla="*/ 0 h 432048"/>
                <a:gd name="connsiteX2" fmla="*/ 720080 w 720080"/>
                <a:gd name="connsiteY2" fmla="*/ 216024 h 432048"/>
                <a:gd name="connsiteX3" fmla="*/ 360040 w 720080"/>
                <a:gd name="connsiteY3" fmla="*/ 432048 h 432048"/>
                <a:gd name="connsiteX4" fmla="*/ 0 w 720080"/>
                <a:gd name="connsiteY4" fmla="*/ 216024 h 432048"/>
                <a:gd name="connsiteX0" fmla="*/ 17 w 720097"/>
                <a:gd name="connsiteY0" fmla="*/ 69308 h 285332"/>
                <a:gd name="connsiteX1" fmla="*/ 348627 w 720097"/>
                <a:gd name="connsiteY1" fmla="*/ 20924 h 285332"/>
                <a:gd name="connsiteX2" fmla="*/ 720097 w 720097"/>
                <a:gd name="connsiteY2" fmla="*/ 69308 h 285332"/>
                <a:gd name="connsiteX3" fmla="*/ 360057 w 720097"/>
                <a:gd name="connsiteY3" fmla="*/ 285332 h 285332"/>
                <a:gd name="connsiteX4" fmla="*/ 17 w 720097"/>
                <a:gd name="connsiteY4" fmla="*/ 69308 h 285332"/>
                <a:gd name="connsiteX0" fmla="*/ 17 w 720097"/>
                <a:gd name="connsiteY0" fmla="*/ 48384 h 264408"/>
                <a:gd name="connsiteX1" fmla="*/ 348627 w 720097"/>
                <a:gd name="connsiteY1" fmla="*/ 0 h 264408"/>
                <a:gd name="connsiteX2" fmla="*/ 720097 w 720097"/>
                <a:gd name="connsiteY2" fmla="*/ 48384 h 264408"/>
                <a:gd name="connsiteX3" fmla="*/ 360057 w 720097"/>
                <a:gd name="connsiteY3" fmla="*/ 264408 h 264408"/>
                <a:gd name="connsiteX4" fmla="*/ 17 w 720097"/>
                <a:gd name="connsiteY4" fmla="*/ 48384 h 264408"/>
                <a:gd name="connsiteX0" fmla="*/ 8 w 720095"/>
                <a:gd name="connsiteY0" fmla="*/ 21662 h 237686"/>
                <a:gd name="connsiteX1" fmla="*/ 367668 w 720095"/>
                <a:gd name="connsiteY1" fmla="*/ 7568 h 237686"/>
                <a:gd name="connsiteX2" fmla="*/ 720088 w 720095"/>
                <a:gd name="connsiteY2" fmla="*/ 21662 h 237686"/>
                <a:gd name="connsiteX3" fmla="*/ 360048 w 720095"/>
                <a:gd name="connsiteY3" fmla="*/ 237686 h 237686"/>
                <a:gd name="connsiteX4" fmla="*/ 8 w 720095"/>
                <a:gd name="connsiteY4" fmla="*/ 21662 h 237686"/>
                <a:gd name="connsiteX0" fmla="*/ 46 w 720133"/>
                <a:gd name="connsiteY0" fmla="*/ 21662 h 237935"/>
                <a:gd name="connsiteX1" fmla="*/ 367706 w 720133"/>
                <a:gd name="connsiteY1" fmla="*/ 7568 h 237935"/>
                <a:gd name="connsiteX2" fmla="*/ 720126 w 720133"/>
                <a:gd name="connsiteY2" fmla="*/ 21662 h 237935"/>
                <a:gd name="connsiteX3" fmla="*/ 360086 w 720133"/>
                <a:gd name="connsiteY3" fmla="*/ 237686 h 237935"/>
                <a:gd name="connsiteX4" fmla="*/ 46 w 720133"/>
                <a:gd name="connsiteY4" fmla="*/ 21662 h 237935"/>
                <a:gd name="connsiteX0" fmla="*/ 46 w 720133"/>
                <a:gd name="connsiteY0" fmla="*/ 19854 h 209569"/>
                <a:gd name="connsiteX1" fmla="*/ 367706 w 720133"/>
                <a:gd name="connsiteY1" fmla="*/ 5760 h 209569"/>
                <a:gd name="connsiteX2" fmla="*/ 720126 w 720133"/>
                <a:gd name="connsiteY2" fmla="*/ 19854 h 209569"/>
                <a:gd name="connsiteX3" fmla="*/ 360085 w 720133"/>
                <a:gd name="connsiteY3" fmla="*/ 209287 h 209569"/>
                <a:gd name="connsiteX4" fmla="*/ 46 w 720133"/>
                <a:gd name="connsiteY4" fmla="*/ 19854 h 209569"/>
                <a:gd name="connsiteX0" fmla="*/ 66 w 720153"/>
                <a:gd name="connsiteY0" fmla="*/ 19854 h 209287"/>
                <a:gd name="connsiteX1" fmla="*/ 367726 w 720153"/>
                <a:gd name="connsiteY1" fmla="*/ 5760 h 209287"/>
                <a:gd name="connsiteX2" fmla="*/ 720146 w 720153"/>
                <a:gd name="connsiteY2" fmla="*/ 19854 h 209287"/>
                <a:gd name="connsiteX3" fmla="*/ 360105 w 720153"/>
                <a:gd name="connsiteY3" fmla="*/ 209287 h 209287"/>
                <a:gd name="connsiteX4" fmla="*/ 66 w 720153"/>
                <a:gd name="connsiteY4" fmla="*/ 19854 h 2092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0153" h="209287">
                  <a:moveTo>
                    <a:pt x="66" y="19854"/>
                  </a:moveTo>
                  <a:cubicBezTo>
                    <a:pt x="1336" y="-14067"/>
                    <a:pt x="168881" y="5760"/>
                    <a:pt x="367726" y="5760"/>
                  </a:cubicBezTo>
                  <a:cubicBezTo>
                    <a:pt x="566571" y="5760"/>
                    <a:pt x="721416" y="-14067"/>
                    <a:pt x="720146" y="19854"/>
                  </a:cubicBezTo>
                  <a:cubicBezTo>
                    <a:pt x="718876" y="53775"/>
                    <a:pt x="707937" y="209286"/>
                    <a:pt x="360105" y="209287"/>
                  </a:cubicBezTo>
                  <a:cubicBezTo>
                    <a:pt x="12273" y="209288"/>
                    <a:pt x="-1204" y="53775"/>
                    <a:pt x="66" y="19854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3" name="円/楕円 7"/>
            <p:cNvSpPr/>
            <p:nvPr/>
          </p:nvSpPr>
          <p:spPr>
            <a:xfrm>
              <a:off x="2472673" y="858788"/>
              <a:ext cx="607735" cy="299866"/>
            </a:xfrm>
            <a:custGeom>
              <a:avLst/>
              <a:gdLst>
                <a:gd name="connsiteX0" fmla="*/ 0 w 720080"/>
                <a:gd name="connsiteY0" fmla="*/ 216024 h 432048"/>
                <a:gd name="connsiteX1" fmla="*/ 360040 w 720080"/>
                <a:gd name="connsiteY1" fmla="*/ 0 h 432048"/>
                <a:gd name="connsiteX2" fmla="*/ 720080 w 720080"/>
                <a:gd name="connsiteY2" fmla="*/ 216024 h 432048"/>
                <a:gd name="connsiteX3" fmla="*/ 360040 w 720080"/>
                <a:gd name="connsiteY3" fmla="*/ 432048 h 432048"/>
                <a:gd name="connsiteX4" fmla="*/ 0 w 720080"/>
                <a:gd name="connsiteY4" fmla="*/ 216024 h 432048"/>
                <a:gd name="connsiteX0" fmla="*/ 17 w 720097"/>
                <a:gd name="connsiteY0" fmla="*/ 69308 h 285332"/>
                <a:gd name="connsiteX1" fmla="*/ 348627 w 720097"/>
                <a:gd name="connsiteY1" fmla="*/ 20924 h 285332"/>
                <a:gd name="connsiteX2" fmla="*/ 720097 w 720097"/>
                <a:gd name="connsiteY2" fmla="*/ 69308 h 285332"/>
                <a:gd name="connsiteX3" fmla="*/ 360057 w 720097"/>
                <a:gd name="connsiteY3" fmla="*/ 285332 h 285332"/>
                <a:gd name="connsiteX4" fmla="*/ 17 w 720097"/>
                <a:gd name="connsiteY4" fmla="*/ 69308 h 285332"/>
                <a:gd name="connsiteX0" fmla="*/ 17 w 720097"/>
                <a:gd name="connsiteY0" fmla="*/ 48384 h 264408"/>
                <a:gd name="connsiteX1" fmla="*/ 348627 w 720097"/>
                <a:gd name="connsiteY1" fmla="*/ 0 h 264408"/>
                <a:gd name="connsiteX2" fmla="*/ 720097 w 720097"/>
                <a:gd name="connsiteY2" fmla="*/ 48384 h 264408"/>
                <a:gd name="connsiteX3" fmla="*/ 360057 w 720097"/>
                <a:gd name="connsiteY3" fmla="*/ 264408 h 264408"/>
                <a:gd name="connsiteX4" fmla="*/ 17 w 720097"/>
                <a:gd name="connsiteY4" fmla="*/ 48384 h 264408"/>
                <a:gd name="connsiteX0" fmla="*/ 8 w 720095"/>
                <a:gd name="connsiteY0" fmla="*/ 21662 h 237686"/>
                <a:gd name="connsiteX1" fmla="*/ 367668 w 720095"/>
                <a:gd name="connsiteY1" fmla="*/ 7568 h 237686"/>
                <a:gd name="connsiteX2" fmla="*/ 720088 w 720095"/>
                <a:gd name="connsiteY2" fmla="*/ 21662 h 237686"/>
                <a:gd name="connsiteX3" fmla="*/ 360048 w 720095"/>
                <a:gd name="connsiteY3" fmla="*/ 237686 h 237686"/>
                <a:gd name="connsiteX4" fmla="*/ 8 w 720095"/>
                <a:gd name="connsiteY4" fmla="*/ 21662 h 237686"/>
                <a:gd name="connsiteX0" fmla="*/ 46 w 720133"/>
                <a:gd name="connsiteY0" fmla="*/ 21662 h 237935"/>
                <a:gd name="connsiteX1" fmla="*/ 367706 w 720133"/>
                <a:gd name="connsiteY1" fmla="*/ 7568 h 237935"/>
                <a:gd name="connsiteX2" fmla="*/ 720126 w 720133"/>
                <a:gd name="connsiteY2" fmla="*/ 21662 h 237935"/>
                <a:gd name="connsiteX3" fmla="*/ 360086 w 720133"/>
                <a:gd name="connsiteY3" fmla="*/ 237686 h 237935"/>
                <a:gd name="connsiteX4" fmla="*/ 46 w 720133"/>
                <a:gd name="connsiteY4" fmla="*/ 21662 h 237935"/>
                <a:gd name="connsiteX0" fmla="*/ 46 w 720133"/>
                <a:gd name="connsiteY0" fmla="*/ 19854 h 209569"/>
                <a:gd name="connsiteX1" fmla="*/ 367706 w 720133"/>
                <a:gd name="connsiteY1" fmla="*/ 5760 h 209569"/>
                <a:gd name="connsiteX2" fmla="*/ 720126 w 720133"/>
                <a:gd name="connsiteY2" fmla="*/ 19854 h 209569"/>
                <a:gd name="connsiteX3" fmla="*/ 360085 w 720133"/>
                <a:gd name="connsiteY3" fmla="*/ 209287 h 209569"/>
                <a:gd name="connsiteX4" fmla="*/ 46 w 720133"/>
                <a:gd name="connsiteY4" fmla="*/ 19854 h 209569"/>
                <a:gd name="connsiteX0" fmla="*/ 66 w 720153"/>
                <a:gd name="connsiteY0" fmla="*/ 19854 h 209287"/>
                <a:gd name="connsiteX1" fmla="*/ 367726 w 720153"/>
                <a:gd name="connsiteY1" fmla="*/ 5760 h 209287"/>
                <a:gd name="connsiteX2" fmla="*/ 720146 w 720153"/>
                <a:gd name="connsiteY2" fmla="*/ 19854 h 209287"/>
                <a:gd name="connsiteX3" fmla="*/ 360105 w 720153"/>
                <a:gd name="connsiteY3" fmla="*/ 209287 h 209287"/>
                <a:gd name="connsiteX4" fmla="*/ 66 w 720153"/>
                <a:gd name="connsiteY4" fmla="*/ 19854 h 2092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0153" h="209287">
                  <a:moveTo>
                    <a:pt x="66" y="19854"/>
                  </a:moveTo>
                  <a:cubicBezTo>
                    <a:pt x="1336" y="-14067"/>
                    <a:pt x="168881" y="5760"/>
                    <a:pt x="367726" y="5760"/>
                  </a:cubicBezTo>
                  <a:cubicBezTo>
                    <a:pt x="566571" y="5760"/>
                    <a:pt x="721416" y="-14067"/>
                    <a:pt x="720146" y="19854"/>
                  </a:cubicBezTo>
                  <a:cubicBezTo>
                    <a:pt x="718876" y="53775"/>
                    <a:pt x="707937" y="209286"/>
                    <a:pt x="360105" y="209287"/>
                  </a:cubicBezTo>
                  <a:cubicBezTo>
                    <a:pt x="12273" y="209288"/>
                    <a:pt x="-1204" y="53775"/>
                    <a:pt x="66" y="19854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4" name="フリーフォーム 533"/>
            <p:cNvSpPr/>
            <p:nvPr/>
          </p:nvSpPr>
          <p:spPr>
            <a:xfrm rot="1800000">
              <a:off x="2169161" y="182390"/>
              <a:ext cx="412553" cy="580310"/>
            </a:xfrm>
            <a:custGeom>
              <a:avLst/>
              <a:gdLst>
                <a:gd name="connsiteX0" fmla="*/ 84399 w 448097"/>
                <a:gd name="connsiteY0" fmla="*/ 7779 h 484151"/>
                <a:gd name="connsiteX1" fmla="*/ 4389 w 448097"/>
                <a:gd name="connsiteY1" fmla="*/ 285909 h 484151"/>
                <a:gd name="connsiteX2" fmla="*/ 179649 w 448097"/>
                <a:gd name="connsiteY2" fmla="*/ 464979 h 484151"/>
                <a:gd name="connsiteX3" fmla="*/ 145359 w 448097"/>
                <a:gd name="connsiteY3" fmla="*/ 289719 h 484151"/>
                <a:gd name="connsiteX4" fmla="*/ 305379 w 448097"/>
                <a:gd name="connsiteY4" fmla="*/ 484029 h 484151"/>
                <a:gd name="connsiteX5" fmla="*/ 282519 w 448097"/>
                <a:gd name="connsiteY5" fmla="*/ 255429 h 484151"/>
                <a:gd name="connsiteX6" fmla="*/ 419679 w 448097"/>
                <a:gd name="connsiteY6" fmla="*/ 423069 h 484151"/>
                <a:gd name="connsiteX7" fmla="*/ 415869 w 448097"/>
                <a:gd name="connsiteY7" fmla="*/ 106839 h 484151"/>
                <a:gd name="connsiteX8" fmla="*/ 84399 w 448097"/>
                <a:gd name="connsiteY8" fmla="*/ 7779 h 484151"/>
                <a:gd name="connsiteX0" fmla="*/ 106103 w 469801"/>
                <a:gd name="connsiteY0" fmla="*/ 19671 h 496043"/>
                <a:gd name="connsiteX1" fmla="*/ 26093 w 469801"/>
                <a:gd name="connsiteY1" fmla="*/ 297801 h 496043"/>
                <a:gd name="connsiteX2" fmla="*/ 201353 w 469801"/>
                <a:gd name="connsiteY2" fmla="*/ 476871 h 496043"/>
                <a:gd name="connsiteX3" fmla="*/ 167063 w 469801"/>
                <a:gd name="connsiteY3" fmla="*/ 301611 h 496043"/>
                <a:gd name="connsiteX4" fmla="*/ 327083 w 469801"/>
                <a:gd name="connsiteY4" fmla="*/ 495921 h 496043"/>
                <a:gd name="connsiteX5" fmla="*/ 304223 w 469801"/>
                <a:gd name="connsiteY5" fmla="*/ 267321 h 496043"/>
                <a:gd name="connsiteX6" fmla="*/ 441383 w 469801"/>
                <a:gd name="connsiteY6" fmla="*/ 434961 h 496043"/>
                <a:gd name="connsiteX7" fmla="*/ 437573 w 469801"/>
                <a:gd name="connsiteY7" fmla="*/ 118731 h 496043"/>
                <a:gd name="connsiteX8" fmla="*/ 106103 w 469801"/>
                <a:gd name="connsiteY8" fmla="*/ 19671 h 496043"/>
                <a:gd name="connsiteX0" fmla="*/ 106103 w 469801"/>
                <a:gd name="connsiteY0" fmla="*/ 35630 h 512002"/>
                <a:gd name="connsiteX1" fmla="*/ 26093 w 469801"/>
                <a:gd name="connsiteY1" fmla="*/ 313760 h 512002"/>
                <a:gd name="connsiteX2" fmla="*/ 201353 w 469801"/>
                <a:gd name="connsiteY2" fmla="*/ 492830 h 512002"/>
                <a:gd name="connsiteX3" fmla="*/ 167063 w 469801"/>
                <a:gd name="connsiteY3" fmla="*/ 317570 h 512002"/>
                <a:gd name="connsiteX4" fmla="*/ 327083 w 469801"/>
                <a:gd name="connsiteY4" fmla="*/ 511880 h 512002"/>
                <a:gd name="connsiteX5" fmla="*/ 304223 w 469801"/>
                <a:gd name="connsiteY5" fmla="*/ 283280 h 512002"/>
                <a:gd name="connsiteX6" fmla="*/ 441383 w 469801"/>
                <a:gd name="connsiteY6" fmla="*/ 450920 h 512002"/>
                <a:gd name="connsiteX7" fmla="*/ 437573 w 469801"/>
                <a:gd name="connsiteY7" fmla="*/ 134690 h 512002"/>
                <a:gd name="connsiteX8" fmla="*/ 106103 w 469801"/>
                <a:gd name="connsiteY8" fmla="*/ 35630 h 512002"/>
                <a:gd name="connsiteX0" fmla="*/ 129834 w 448427"/>
                <a:gd name="connsiteY0" fmla="*/ 32830 h 532062"/>
                <a:gd name="connsiteX1" fmla="*/ 7914 w 448427"/>
                <a:gd name="connsiteY1" fmla="*/ 333820 h 532062"/>
                <a:gd name="connsiteX2" fmla="*/ 183174 w 448427"/>
                <a:gd name="connsiteY2" fmla="*/ 512890 h 532062"/>
                <a:gd name="connsiteX3" fmla="*/ 148884 w 448427"/>
                <a:gd name="connsiteY3" fmla="*/ 337630 h 532062"/>
                <a:gd name="connsiteX4" fmla="*/ 308904 w 448427"/>
                <a:gd name="connsiteY4" fmla="*/ 531940 h 532062"/>
                <a:gd name="connsiteX5" fmla="*/ 286044 w 448427"/>
                <a:gd name="connsiteY5" fmla="*/ 303340 h 532062"/>
                <a:gd name="connsiteX6" fmla="*/ 423204 w 448427"/>
                <a:gd name="connsiteY6" fmla="*/ 470980 h 532062"/>
                <a:gd name="connsiteX7" fmla="*/ 419394 w 448427"/>
                <a:gd name="connsiteY7" fmla="*/ 154750 h 532062"/>
                <a:gd name="connsiteX8" fmla="*/ 129834 w 448427"/>
                <a:gd name="connsiteY8" fmla="*/ 32830 h 532062"/>
                <a:gd name="connsiteX0" fmla="*/ 124445 w 443038"/>
                <a:gd name="connsiteY0" fmla="*/ 21986 h 521218"/>
                <a:gd name="connsiteX1" fmla="*/ 2525 w 443038"/>
                <a:gd name="connsiteY1" fmla="*/ 322976 h 521218"/>
                <a:gd name="connsiteX2" fmla="*/ 177785 w 443038"/>
                <a:gd name="connsiteY2" fmla="*/ 502046 h 521218"/>
                <a:gd name="connsiteX3" fmla="*/ 143495 w 443038"/>
                <a:gd name="connsiteY3" fmla="*/ 326786 h 521218"/>
                <a:gd name="connsiteX4" fmla="*/ 303515 w 443038"/>
                <a:gd name="connsiteY4" fmla="*/ 521096 h 521218"/>
                <a:gd name="connsiteX5" fmla="*/ 280655 w 443038"/>
                <a:gd name="connsiteY5" fmla="*/ 292496 h 521218"/>
                <a:gd name="connsiteX6" fmla="*/ 417815 w 443038"/>
                <a:gd name="connsiteY6" fmla="*/ 460136 h 521218"/>
                <a:gd name="connsiteX7" fmla="*/ 414005 w 443038"/>
                <a:gd name="connsiteY7" fmla="*/ 143906 h 521218"/>
                <a:gd name="connsiteX8" fmla="*/ 124445 w 443038"/>
                <a:gd name="connsiteY8" fmla="*/ 21986 h 521218"/>
                <a:gd name="connsiteX0" fmla="*/ 127534 w 446127"/>
                <a:gd name="connsiteY0" fmla="*/ 21986 h 570627"/>
                <a:gd name="connsiteX1" fmla="*/ 5614 w 446127"/>
                <a:gd name="connsiteY1" fmla="*/ 322976 h 570627"/>
                <a:gd name="connsiteX2" fmla="*/ 230404 w 446127"/>
                <a:gd name="connsiteY2" fmla="*/ 570626 h 570627"/>
                <a:gd name="connsiteX3" fmla="*/ 146584 w 446127"/>
                <a:gd name="connsiteY3" fmla="*/ 326786 h 570627"/>
                <a:gd name="connsiteX4" fmla="*/ 306604 w 446127"/>
                <a:gd name="connsiteY4" fmla="*/ 521096 h 570627"/>
                <a:gd name="connsiteX5" fmla="*/ 283744 w 446127"/>
                <a:gd name="connsiteY5" fmla="*/ 292496 h 570627"/>
                <a:gd name="connsiteX6" fmla="*/ 420904 w 446127"/>
                <a:gd name="connsiteY6" fmla="*/ 460136 h 570627"/>
                <a:gd name="connsiteX7" fmla="*/ 417094 w 446127"/>
                <a:gd name="connsiteY7" fmla="*/ 143906 h 570627"/>
                <a:gd name="connsiteX8" fmla="*/ 127534 w 446127"/>
                <a:gd name="connsiteY8" fmla="*/ 21986 h 570627"/>
                <a:gd name="connsiteX0" fmla="*/ 124340 w 426922"/>
                <a:gd name="connsiteY0" fmla="*/ 4942 h 553583"/>
                <a:gd name="connsiteX1" fmla="*/ 2420 w 426922"/>
                <a:gd name="connsiteY1" fmla="*/ 305932 h 553583"/>
                <a:gd name="connsiteX2" fmla="*/ 227210 w 426922"/>
                <a:gd name="connsiteY2" fmla="*/ 553582 h 553583"/>
                <a:gd name="connsiteX3" fmla="*/ 143390 w 426922"/>
                <a:gd name="connsiteY3" fmla="*/ 309742 h 553583"/>
                <a:gd name="connsiteX4" fmla="*/ 303410 w 426922"/>
                <a:gd name="connsiteY4" fmla="*/ 504052 h 553583"/>
                <a:gd name="connsiteX5" fmla="*/ 280550 w 426922"/>
                <a:gd name="connsiteY5" fmla="*/ 275452 h 553583"/>
                <a:gd name="connsiteX6" fmla="*/ 417710 w 426922"/>
                <a:gd name="connsiteY6" fmla="*/ 443092 h 553583"/>
                <a:gd name="connsiteX7" fmla="*/ 371990 w 426922"/>
                <a:gd name="connsiteY7" fmla="*/ 142102 h 553583"/>
                <a:gd name="connsiteX8" fmla="*/ 124340 w 426922"/>
                <a:gd name="connsiteY8" fmla="*/ 4942 h 553583"/>
                <a:gd name="connsiteX0" fmla="*/ 136298 w 438880"/>
                <a:gd name="connsiteY0" fmla="*/ 20787 h 569428"/>
                <a:gd name="connsiteX1" fmla="*/ 14378 w 438880"/>
                <a:gd name="connsiteY1" fmla="*/ 321777 h 569428"/>
                <a:gd name="connsiteX2" fmla="*/ 239168 w 438880"/>
                <a:gd name="connsiteY2" fmla="*/ 569427 h 569428"/>
                <a:gd name="connsiteX3" fmla="*/ 155348 w 438880"/>
                <a:gd name="connsiteY3" fmla="*/ 325587 h 569428"/>
                <a:gd name="connsiteX4" fmla="*/ 315368 w 438880"/>
                <a:gd name="connsiteY4" fmla="*/ 519897 h 569428"/>
                <a:gd name="connsiteX5" fmla="*/ 292508 w 438880"/>
                <a:gd name="connsiteY5" fmla="*/ 291297 h 569428"/>
                <a:gd name="connsiteX6" fmla="*/ 429668 w 438880"/>
                <a:gd name="connsiteY6" fmla="*/ 458937 h 569428"/>
                <a:gd name="connsiteX7" fmla="*/ 383948 w 438880"/>
                <a:gd name="connsiteY7" fmla="*/ 157947 h 569428"/>
                <a:gd name="connsiteX8" fmla="*/ 136298 w 438880"/>
                <a:gd name="connsiteY8" fmla="*/ 20787 h 569428"/>
                <a:gd name="connsiteX0" fmla="*/ 173802 w 425590"/>
                <a:gd name="connsiteY0" fmla="*/ 18677 h 593988"/>
                <a:gd name="connsiteX1" fmla="*/ 2352 w 425590"/>
                <a:gd name="connsiteY1" fmla="*/ 346337 h 593988"/>
                <a:gd name="connsiteX2" fmla="*/ 227142 w 425590"/>
                <a:gd name="connsiteY2" fmla="*/ 593987 h 593988"/>
                <a:gd name="connsiteX3" fmla="*/ 143322 w 425590"/>
                <a:gd name="connsiteY3" fmla="*/ 350147 h 593988"/>
                <a:gd name="connsiteX4" fmla="*/ 303342 w 425590"/>
                <a:gd name="connsiteY4" fmla="*/ 544457 h 593988"/>
                <a:gd name="connsiteX5" fmla="*/ 280482 w 425590"/>
                <a:gd name="connsiteY5" fmla="*/ 315857 h 593988"/>
                <a:gd name="connsiteX6" fmla="*/ 417642 w 425590"/>
                <a:gd name="connsiteY6" fmla="*/ 483497 h 593988"/>
                <a:gd name="connsiteX7" fmla="*/ 371922 w 425590"/>
                <a:gd name="connsiteY7" fmla="*/ 182507 h 593988"/>
                <a:gd name="connsiteX8" fmla="*/ 173802 w 425590"/>
                <a:gd name="connsiteY8" fmla="*/ 18677 h 593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25590" h="593988">
                  <a:moveTo>
                    <a:pt x="173802" y="18677"/>
                  </a:moveTo>
                  <a:cubicBezTo>
                    <a:pt x="1717" y="91702"/>
                    <a:pt x="-6538" y="250452"/>
                    <a:pt x="2352" y="346337"/>
                  </a:cubicBezTo>
                  <a:cubicBezTo>
                    <a:pt x="11242" y="442222"/>
                    <a:pt x="203647" y="593352"/>
                    <a:pt x="227142" y="593987"/>
                  </a:cubicBezTo>
                  <a:cubicBezTo>
                    <a:pt x="250637" y="594622"/>
                    <a:pt x="130622" y="358402"/>
                    <a:pt x="143322" y="350147"/>
                  </a:cubicBezTo>
                  <a:cubicBezTo>
                    <a:pt x="156022" y="341892"/>
                    <a:pt x="280482" y="550172"/>
                    <a:pt x="303342" y="544457"/>
                  </a:cubicBezTo>
                  <a:cubicBezTo>
                    <a:pt x="326202" y="538742"/>
                    <a:pt x="261432" y="326017"/>
                    <a:pt x="280482" y="315857"/>
                  </a:cubicBezTo>
                  <a:cubicBezTo>
                    <a:pt x="299532" y="305697"/>
                    <a:pt x="395417" y="508262"/>
                    <a:pt x="417642" y="483497"/>
                  </a:cubicBezTo>
                  <a:cubicBezTo>
                    <a:pt x="439867" y="458732"/>
                    <a:pt x="412562" y="259977"/>
                    <a:pt x="371922" y="182507"/>
                  </a:cubicBezTo>
                  <a:cubicBezTo>
                    <a:pt x="331282" y="105037"/>
                    <a:pt x="345887" y="-54348"/>
                    <a:pt x="173802" y="18677"/>
                  </a:cubicBezTo>
                  <a:close/>
                </a:path>
              </a:pathLst>
            </a:custGeom>
            <a:solidFill>
              <a:srgbClr val="663300"/>
            </a:solidFill>
            <a:ln>
              <a:noFill/>
            </a:ln>
            <a:scene3d>
              <a:camera prst="orthographicFront"/>
              <a:lightRig rig="threePt" dir="t"/>
            </a:scene3d>
            <a:sp3d>
              <a:bevelT w="101600" h="101600"/>
              <a:bevelB w="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5" name="円/楕円 534"/>
            <p:cNvSpPr/>
            <p:nvPr/>
          </p:nvSpPr>
          <p:spPr>
            <a:xfrm>
              <a:off x="1999726" y="908720"/>
              <a:ext cx="144016" cy="144016"/>
            </a:xfrm>
            <a:prstGeom prst="ellipse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6" name="円/楕円 535"/>
            <p:cNvSpPr/>
            <p:nvPr/>
          </p:nvSpPr>
          <p:spPr>
            <a:xfrm>
              <a:off x="2662012" y="908720"/>
              <a:ext cx="144016" cy="144016"/>
            </a:xfrm>
            <a:prstGeom prst="ellipse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37" name="グループ化 536"/>
          <p:cNvGrpSpPr/>
          <p:nvPr/>
        </p:nvGrpSpPr>
        <p:grpSpPr>
          <a:xfrm>
            <a:off x="4233029" y="2780928"/>
            <a:ext cx="1440160" cy="1469494"/>
            <a:chOff x="623087" y="2232680"/>
            <a:chExt cx="1440160" cy="1469494"/>
          </a:xfrm>
        </p:grpSpPr>
        <p:sp>
          <p:nvSpPr>
            <p:cNvPr id="538" name="円/楕円 537"/>
            <p:cNvSpPr/>
            <p:nvPr/>
          </p:nvSpPr>
          <p:spPr>
            <a:xfrm>
              <a:off x="623087" y="2232680"/>
              <a:ext cx="1440160" cy="1440160"/>
            </a:xfrm>
            <a:prstGeom prst="ellipse">
              <a:avLst/>
            </a:prstGeom>
            <a:solidFill>
              <a:schemeClr val="accent6">
                <a:lumMod val="50000"/>
              </a:schemeClr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9" name="円/楕円 4"/>
            <p:cNvSpPr/>
            <p:nvPr/>
          </p:nvSpPr>
          <p:spPr>
            <a:xfrm>
              <a:off x="748434" y="3356992"/>
              <a:ext cx="1174225" cy="345182"/>
            </a:xfrm>
            <a:custGeom>
              <a:avLst/>
              <a:gdLst>
                <a:gd name="connsiteX0" fmla="*/ 0 w 1440160"/>
                <a:gd name="connsiteY0" fmla="*/ 144016 h 288032"/>
                <a:gd name="connsiteX1" fmla="*/ 720080 w 1440160"/>
                <a:gd name="connsiteY1" fmla="*/ 0 h 288032"/>
                <a:gd name="connsiteX2" fmla="*/ 1440160 w 1440160"/>
                <a:gd name="connsiteY2" fmla="*/ 144016 h 288032"/>
                <a:gd name="connsiteX3" fmla="*/ 720080 w 1440160"/>
                <a:gd name="connsiteY3" fmla="*/ 288032 h 288032"/>
                <a:gd name="connsiteX4" fmla="*/ 0 w 1440160"/>
                <a:gd name="connsiteY4" fmla="*/ 144016 h 288032"/>
                <a:gd name="connsiteX0" fmla="*/ 0 w 1318240"/>
                <a:gd name="connsiteY0" fmla="*/ 31123 h 371856"/>
                <a:gd name="connsiteX1" fmla="*/ 598160 w 1318240"/>
                <a:gd name="connsiteY1" fmla="*/ 77607 h 371856"/>
                <a:gd name="connsiteX2" fmla="*/ 1318240 w 1318240"/>
                <a:gd name="connsiteY2" fmla="*/ 221623 h 371856"/>
                <a:gd name="connsiteX3" fmla="*/ 598160 w 1318240"/>
                <a:gd name="connsiteY3" fmla="*/ 365639 h 371856"/>
                <a:gd name="connsiteX4" fmla="*/ 0 w 1318240"/>
                <a:gd name="connsiteY4" fmla="*/ 31123 h 371856"/>
                <a:gd name="connsiteX0" fmla="*/ 0 w 1203940"/>
                <a:gd name="connsiteY0" fmla="*/ 26668 h 361203"/>
                <a:gd name="connsiteX1" fmla="*/ 598160 w 1203940"/>
                <a:gd name="connsiteY1" fmla="*/ 73152 h 361203"/>
                <a:gd name="connsiteX2" fmla="*/ 1203940 w 1203940"/>
                <a:gd name="connsiteY2" fmla="*/ 41908 h 361203"/>
                <a:gd name="connsiteX3" fmla="*/ 598160 w 1203940"/>
                <a:gd name="connsiteY3" fmla="*/ 361184 h 361203"/>
                <a:gd name="connsiteX4" fmla="*/ 0 w 1203940"/>
                <a:gd name="connsiteY4" fmla="*/ 26668 h 361203"/>
                <a:gd name="connsiteX0" fmla="*/ 0 w 1203940"/>
                <a:gd name="connsiteY0" fmla="*/ 26668 h 361484"/>
                <a:gd name="connsiteX1" fmla="*/ 598160 w 1203940"/>
                <a:gd name="connsiteY1" fmla="*/ 73152 h 361484"/>
                <a:gd name="connsiteX2" fmla="*/ 1203940 w 1203940"/>
                <a:gd name="connsiteY2" fmla="*/ 41908 h 361484"/>
                <a:gd name="connsiteX3" fmla="*/ 598160 w 1203940"/>
                <a:gd name="connsiteY3" fmla="*/ 361184 h 361484"/>
                <a:gd name="connsiteX4" fmla="*/ 0 w 1203940"/>
                <a:gd name="connsiteY4" fmla="*/ 26668 h 361484"/>
                <a:gd name="connsiteX0" fmla="*/ 0 w 1203940"/>
                <a:gd name="connsiteY0" fmla="*/ 26668 h 361484"/>
                <a:gd name="connsiteX1" fmla="*/ 598160 w 1203940"/>
                <a:gd name="connsiteY1" fmla="*/ 73152 h 361484"/>
                <a:gd name="connsiteX2" fmla="*/ 1203940 w 1203940"/>
                <a:gd name="connsiteY2" fmla="*/ 41908 h 361484"/>
                <a:gd name="connsiteX3" fmla="*/ 598160 w 1203940"/>
                <a:gd name="connsiteY3" fmla="*/ 361184 h 361484"/>
                <a:gd name="connsiteX4" fmla="*/ 0 w 1203940"/>
                <a:gd name="connsiteY4" fmla="*/ 26668 h 361484"/>
                <a:gd name="connsiteX0" fmla="*/ 1 w 1203941"/>
                <a:gd name="connsiteY0" fmla="*/ 10386 h 345202"/>
                <a:gd name="connsiteX1" fmla="*/ 602067 w 1203941"/>
                <a:gd name="connsiteY1" fmla="*/ 79730 h 345202"/>
                <a:gd name="connsiteX2" fmla="*/ 1203941 w 1203941"/>
                <a:gd name="connsiteY2" fmla="*/ 25626 h 345202"/>
                <a:gd name="connsiteX3" fmla="*/ 598161 w 1203941"/>
                <a:gd name="connsiteY3" fmla="*/ 344902 h 345202"/>
                <a:gd name="connsiteX4" fmla="*/ 1 w 1203941"/>
                <a:gd name="connsiteY4" fmla="*/ 10386 h 345202"/>
                <a:gd name="connsiteX0" fmla="*/ 1 w 1203941"/>
                <a:gd name="connsiteY0" fmla="*/ 10386 h 345182"/>
                <a:gd name="connsiteX1" fmla="*/ 602067 w 1203941"/>
                <a:gd name="connsiteY1" fmla="*/ 79730 h 345182"/>
                <a:gd name="connsiteX2" fmla="*/ 1203941 w 1203941"/>
                <a:gd name="connsiteY2" fmla="*/ 25626 h 345182"/>
                <a:gd name="connsiteX3" fmla="*/ 598161 w 1203941"/>
                <a:gd name="connsiteY3" fmla="*/ 344902 h 345182"/>
                <a:gd name="connsiteX4" fmla="*/ 1 w 1203941"/>
                <a:gd name="connsiteY4" fmla="*/ 10386 h 345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03941" h="345182">
                  <a:moveTo>
                    <a:pt x="1" y="10386"/>
                  </a:moveTo>
                  <a:cubicBezTo>
                    <a:pt x="652" y="-33809"/>
                    <a:pt x="233434" y="77190"/>
                    <a:pt x="602067" y="79730"/>
                  </a:cubicBezTo>
                  <a:cubicBezTo>
                    <a:pt x="970700" y="82270"/>
                    <a:pt x="1203941" y="-34862"/>
                    <a:pt x="1203941" y="25626"/>
                  </a:cubicBezTo>
                  <a:cubicBezTo>
                    <a:pt x="1203941" y="86114"/>
                    <a:pt x="947408" y="355062"/>
                    <a:pt x="598161" y="344902"/>
                  </a:cubicBezTo>
                  <a:cubicBezTo>
                    <a:pt x="248914" y="334742"/>
                    <a:pt x="-650" y="54581"/>
                    <a:pt x="1" y="10386"/>
                  </a:cubicBezTo>
                  <a:close/>
                </a:path>
              </a:pathLst>
            </a:custGeom>
            <a:solidFill>
              <a:srgbClr val="CC9900"/>
            </a:solidFill>
            <a:ln>
              <a:noFill/>
            </a:ln>
            <a:scene3d>
              <a:camera prst="orthographicFront"/>
              <a:lightRig rig="contrasting" dir="t"/>
            </a:scene3d>
            <a:sp3d prstMaterial="dkEdge">
              <a:bevelT w="425450" h="3683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0" name="円/楕円 539"/>
            <p:cNvSpPr/>
            <p:nvPr/>
          </p:nvSpPr>
          <p:spPr>
            <a:xfrm rot="1041864">
              <a:off x="926360" y="3461882"/>
              <a:ext cx="328521" cy="143872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1" name="円/楕円 540"/>
            <p:cNvSpPr/>
            <p:nvPr/>
          </p:nvSpPr>
          <p:spPr>
            <a:xfrm rot="20558136" flipH="1">
              <a:off x="1429159" y="3461881"/>
              <a:ext cx="328521" cy="143872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2" name="円/楕円 541"/>
            <p:cNvSpPr/>
            <p:nvPr/>
          </p:nvSpPr>
          <p:spPr>
            <a:xfrm>
              <a:off x="827584" y="2780928"/>
              <a:ext cx="288032" cy="36004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3" name="円/楕円 542"/>
            <p:cNvSpPr/>
            <p:nvPr/>
          </p:nvSpPr>
          <p:spPr>
            <a:xfrm>
              <a:off x="1520794" y="2780928"/>
              <a:ext cx="288032" cy="36004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4" name="星 4 543"/>
            <p:cNvSpPr/>
            <p:nvPr/>
          </p:nvSpPr>
          <p:spPr>
            <a:xfrm>
              <a:off x="1229391" y="2334604"/>
              <a:ext cx="227551" cy="504056"/>
            </a:xfrm>
            <a:prstGeom prst="star4">
              <a:avLst>
                <a:gd name="adj" fmla="val 26045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5" name="円/楕円 544"/>
            <p:cNvSpPr/>
            <p:nvPr/>
          </p:nvSpPr>
          <p:spPr>
            <a:xfrm>
              <a:off x="930516" y="2828380"/>
              <a:ext cx="135632" cy="1356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6" name="円/楕円 545"/>
            <p:cNvSpPr/>
            <p:nvPr/>
          </p:nvSpPr>
          <p:spPr>
            <a:xfrm>
              <a:off x="1564500" y="2828380"/>
              <a:ext cx="135632" cy="1356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47" name="グループ化 546"/>
          <p:cNvGrpSpPr/>
          <p:nvPr/>
        </p:nvGrpSpPr>
        <p:grpSpPr>
          <a:xfrm>
            <a:off x="7966520" y="2725549"/>
            <a:ext cx="1440160" cy="1567294"/>
            <a:chOff x="3865291" y="453003"/>
            <a:chExt cx="1440160" cy="1567294"/>
          </a:xfrm>
        </p:grpSpPr>
        <p:grpSp>
          <p:nvGrpSpPr>
            <p:cNvPr id="548" name="グループ化 547"/>
            <p:cNvGrpSpPr/>
            <p:nvPr/>
          </p:nvGrpSpPr>
          <p:grpSpPr>
            <a:xfrm>
              <a:off x="3865291" y="550803"/>
              <a:ext cx="1440160" cy="1469494"/>
              <a:chOff x="1691680" y="260648"/>
              <a:chExt cx="1440160" cy="1469494"/>
            </a:xfrm>
          </p:grpSpPr>
          <p:sp>
            <p:nvSpPr>
              <p:cNvPr id="555" name="円/楕円 554"/>
              <p:cNvSpPr/>
              <p:nvPr/>
            </p:nvSpPr>
            <p:spPr>
              <a:xfrm>
                <a:off x="1691680" y="260648"/>
                <a:ext cx="1440160" cy="1440160"/>
              </a:xfrm>
              <a:prstGeom prst="ellipse">
                <a:avLst/>
              </a:prstGeom>
              <a:solidFill>
                <a:srgbClr val="CC9900"/>
              </a:solidFill>
              <a:ln>
                <a:noFill/>
              </a:ln>
              <a:scene3d>
                <a:camera prst="orthographicFront"/>
                <a:lightRig rig="morning" dir="t"/>
              </a:scene3d>
              <a:sp3d prstMaterial="dkEdge">
                <a:bevelT w="647700" h="67945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6" name="円/楕円 4"/>
              <p:cNvSpPr/>
              <p:nvPr/>
            </p:nvSpPr>
            <p:spPr>
              <a:xfrm>
                <a:off x="1817027" y="1384960"/>
                <a:ext cx="1174225" cy="345182"/>
              </a:xfrm>
              <a:custGeom>
                <a:avLst/>
                <a:gdLst>
                  <a:gd name="connsiteX0" fmla="*/ 0 w 1440160"/>
                  <a:gd name="connsiteY0" fmla="*/ 144016 h 288032"/>
                  <a:gd name="connsiteX1" fmla="*/ 720080 w 1440160"/>
                  <a:gd name="connsiteY1" fmla="*/ 0 h 288032"/>
                  <a:gd name="connsiteX2" fmla="*/ 1440160 w 1440160"/>
                  <a:gd name="connsiteY2" fmla="*/ 144016 h 288032"/>
                  <a:gd name="connsiteX3" fmla="*/ 720080 w 1440160"/>
                  <a:gd name="connsiteY3" fmla="*/ 288032 h 288032"/>
                  <a:gd name="connsiteX4" fmla="*/ 0 w 1440160"/>
                  <a:gd name="connsiteY4" fmla="*/ 144016 h 288032"/>
                  <a:gd name="connsiteX0" fmla="*/ 0 w 1318240"/>
                  <a:gd name="connsiteY0" fmla="*/ 31123 h 371856"/>
                  <a:gd name="connsiteX1" fmla="*/ 598160 w 1318240"/>
                  <a:gd name="connsiteY1" fmla="*/ 77607 h 371856"/>
                  <a:gd name="connsiteX2" fmla="*/ 1318240 w 1318240"/>
                  <a:gd name="connsiteY2" fmla="*/ 221623 h 371856"/>
                  <a:gd name="connsiteX3" fmla="*/ 598160 w 1318240"/>
                  <a:gd name="connsiteY3" fmla="*/ 365639 h 371856"/>
                  <a:gd name="connsiteX4" fmla="*/ 0 w 1318240"/>
                  <a:gd name="connsiteY4" fmla="*/ 31123 h 371856"/>
                  <a:gd name="connsiteX0" fmla="*/ 0 w 1203940"/>
                  <a:gd name="connsiteY0" fmla="*/ 26668 h 361203"/>
                  <a:gd name="connsiteX1" fmla="*/ 598160 w 1203940"/>
                  <a:gd name="connsiteY1" fmla="*/ 73152 h 361203"/>
                  <a:gd name="connsiteX2" fmla="*/ 1203940 w 1203940"/>
                  <a:gd name="connsiteY2" fmla="*/ 41908 h 361203"/>
                  <a:gd name="connsiteX3" fmla="*/ 598160 w 1203940"/>
                  <a:gd name="connsiteY3" fmla="*/ 361184 h 361203"/>
                  <a:gd name="connsiteX4" fmla="*/ 0 w 1203940"/>
                  <a:gd name="connsiteY4" fmla="*/ 26668 h 361203"/>
                  <a:gd name="connsiteX0" fmla="*/ 0 w 1203940"/>
                  <a:gd name="connsiteY0" fmla="*/ 26668 h 361484"/>
                  <a:gd name="connsiteX1" fmla="*/ 598160 w 1203940"/>
                  <a:gd name="connsiteY1" fmla="*/ 73152 h 361484"/>
                  <a:gd name="connsiteX2" fmla="*/ 1203940 w 1203940"/>
                  <a:gd name="connsiteY2" fmla="*/ 41908 h 361484"/>
                  <a:gd name="connsiteX3" fmla="*/ 598160 w 1203940"/>
                  <a:gd name="connsiteY3" fmla="*/ 361184 h 361484"/>
                  <a:gd name="connsiteX4" fmla="*/ 0 w 1203940"/>
                  <a:gd name="connsiteY4" fmla="*/ 26668 h 361484"/>
                  <a:gd name="connsiteX0" fmla="*/ 0 w 1203940"/>
                  <a:gd name="connsiteY0" fmla="*/ 26668 h 361484"/>
                  <a:gd name="connsiteX1" fmla="*/ 598160 w 1203940"/>
                  <a:gd name="connsiteY1" fmla="*/ 73152 h 361484"/>
                  <a:gd name="connsiteX2" fmla="*/ 1203940 w 1203940"/>
                  <a:gd name="connsiteY2" fmla="*/ 41908 h 361484"/>
                  <a:gd name="connsiteX3" fmla="*/ 598160 w 1203940"/>
                  <a:gd name="connsiteY3" fmla="*/ 361184 h 361484"/>
                  <a:gd name="connsiteX4" fmla="*/ 0 w 1203940"/>
                  <a:gd name="connsiteY4" fmla="*/ 26668 h 361484"/>
                  <a:gd name="connsiteX0" fmla="*/ 1 w 1203941"/>
                  <a:gd name="connsiteY0" fmla="*/ 10386 h 345202"/>
                  <a:gd name="connsiteX1" fmla="*/ 602067 w 1203941"/>
                  <a:gd name="connsiteY1" fmla="*/ 79730 h 345202"/>
                  <a:gd name="connsiteX2" fmla="*/ 1203941 w 1203941"/>
                  <a:gd name="connsiteY2" fmla="*/ 25626 h 345202"/>
                  <a:gd name="connsiteX3" fmla="*/ 598161 w 1203941"/>
                  <a:gd name="connsiteY3" fmla="*/ 344902 h 345202"/>
                  <a:gd name="connsiteX4" fmla="*/ 1 w 1203941"/>
                  <a:gd name="connsiteY4" fmla="*/ 10386 h 345202"/>
                  <a:gd name="connsiteX0" fmla="*/ 1 w 1203941"/>
                  <a:gd name="connsiteY0" fmla="*/ 10386 h 345182"/>
                  <a:gd name="connsiteX1" fmla="*/ 602067 w 1203941"/>
                  <a:gd name="connsiteY1" fmla="*/ 79730 h 345182"/>
                  <a:gd name="connsiteX2" fmla="*/ 1203941 w 1203941"/>
                  <a:gd name="connsiteY2" fmla="*/ 25626 h 345182"/>
                  <a:gd name="connsiteX3" fmla="*/ 598161 w 1203941"/>
                  <a:gd name="connsiteY3" fmla="*/ 344902 h 345182"/>
                  <a:gd name="connsiteX4" fmla="*/ 1 w 1203941"/>
                  <a:gd name="connsiteY4" fmla="*/ 10386 h 345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203941" h="345182">
                    <a:moveTo>
                      <a:pt x="1" y="10386"/>
                    </a:moveTo>
                    <a:cubicBezTo>
                      <a:pt x="652" y="-33809"/>
                      <a:pt x="233434" y="77190"/>
                      <a:pt x="602067" y="79730"/>
                    </a:cubicBezTo>
                    <a:cubicBezTo>
                      <a:pt x="970700" y="82270"/>
                      <a:pt x="1203941" y="-34862"/>
                      <a:pt x="1203941" y="25626"/>
                    </a:cubicBezTo>
                    <a:cubicBezTo>
                      <a:pt x="1203941" y="86114"/>
                      <a:pt x="947408" y="355062"/>
                      <a:pt x="598161" y="344902"/>
                    </a:cubicBezTo>
                    <a:cubicBezTo>
                      <a:pt x="248914" y="334742"/>
                      <a:pt x="-650" y="54581"/>
                      <a:pt x="1" y="10386"/>
                    </a:cubicBezTo>
                    <a:close/>
                  </a:path>
                </a:pathLst>
              </a:custGeom>
              <a:solidFill>
                <a:srgbClr val="CC6600"/>
              </a:solidFill>
              <a:ln>
                <a:noFill/>
              </a:ln>
              <a:scene3d>
                <a:camera prst="orthographicFront"/>
                <a:lightRig rig="contrasting" dir="t"/>
              </a:scene3d>
              <a:sp3d prstMaterial="dkEdge">
                <a:bevelT w="425450" h="3683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7" name="円/楕円 556"/>
              <p:cNvSpPr/>
              <p:nvPr/>
            </p:nvSpPr>
            <p:spPr>
              <a:xfrm rot="1041864">
                <a:off x="1994953" y="1489850"/>
                <a:ext cx="328521" cy="143872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8" name="円/楕円 557"/>
              <p:cNvSpPr/>
              <p:nvPr/>
            </p:nvSpPr>
            <p:spPr>
              <a:xfrm rot="20558136" flipH="1">
                <a:off x="2497752" y="1489849"/>
                <a:ext cx="328521" cy="143872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9" name="円/楕円 558"/>
              <p:cNvSpPr/>
              <p:nvPr/>
            </p:nvSpPr>
            <p:spPr>
              <a:xfrm>
                <a:off x="1999726" y="908720"/>
                <a:ext cx="144016" cy="144016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0" name="円/楕円 559"/>
              <p:cNvSpPr/>
              <p:nvPr/>
            </p:nvSpPr>
            <p:spPr>
              <a:xfrm>
                <a:off x="2662012" y="908720"/>
                <a:ext cx="144016" cy="144016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49" name="グループ化 548"/>
            <p:cNvGrpSpPr/>
            <p:nvPr/>
          </p:nvGrpSpPr>
          <p:grpSpPr>
            <a:xfrm>
              <a:off x="4111143" y="453003"/>
              <a:ext cx="883862" cy="498592"/>
              <a:chOff x="3200725" y="528524"/>
              <a:chExt cx="1183704" cy="564004"/>
            </a:xfrm>
            <a:solidFill>
              <a:schemeClr val="accent6">
                <a:lumMod val="50000"/>
              </a:schemeClr>
            </a:solidFill>
          </p:grpSpPr>
          <p:sp>
            <p:nvSpPr>
              <p:cNvPr id="550" name="円/楕円 116"/>
              <p:cNvSpPr/>
              <p:nvPr/>
            </p:nvSpPr>
            <p:spPr>
              <a:xfrm rot="18900000" flipH="1">
                <a:off x="4044412" y="531827"/>
                <a:ext cx="340017" cy="560700"/>
              </a:xfrm>
              <a:custGeom>
                <a:avLst/>
                <a:gdLst>
                  <a:gd name="connsiteX0" fmla="*/ 0 w 340001"/>
                  <a:gd name="connsiteY0" fmla="*/ 180020 h 360040"/>
                  <a:gd name="connsiteX1" fmla="*/ 170001 w 340001"/>
                  <a:gd name="connsiteY1" fmla="*/ 0 h 360040"/>
                  <a:gd name="connsiteX2" fmla="*/ 340002 w 340001"/>
                  <a:gd name="connsiteY2" fmla="*/ 180020 h 360040"/>
                  <a:gd name="connsiteX3" fmla="*/ 170001 w 340001"/>
                  <a:gd name="connsiteY3" fmla="*/ 360040 h 360040"/>
                  <a:gd name="connsiteX4" fmla="*/ 0 w 340001"/>
                  <a:gd name="connsiteY4" fmla="*/ 180020 h 360040"/>
                  <a:gd name="connsiteX0" fmla="*/ 15 w 340017"/>
                  <a:gd name="connsiteY0" fmla="*/ 180020 h 560700"/>
                  <a:gd name="connsiteX1" fmla="*/ 170016 w 340017"/>
                  <a:gd name="connsiteY1" fmla="*/ 0 h 560700"/>
                  <a:gd name="connsiteX2" fmla="*/ 340017 w 340017"/>
                  <a:gd name="connsiteY2" fmla="*/ 180020 h 560700"/>
                  <a:gd name="connsiteX3" fmla="*/ 177636 w 340017"/>
                  <a:gd name="connsiteY3" fmla="*/ 560700 h 560700"/>
                  <a:gd name="connsiteX4" fmla="*/ 15 w 340017"/>
                  <a:gd name="connsiteY4" fmla="*/ 180020 h 560700"/>
                  <a:gd name="connsiteX0" fmla="*/ 15 w 340017"/>
                  <a:gd name="connsiteY0" fmla="*/ 180020 h 560700"/>
                  <a:gd name="connsiteX1" fmla="*/ 170016 w 340017"/>
                  <a:gd name="connsiteY1" fmla="*/ 0 h 560700"/>
                  <a:gd name="connsiteX2" fmla="*/ 340017 w 340017"/>
                  <a:gd name="connsiteY2" fmla="*/ 180020 h 560700"/>
                  <a:gd name="connsiteX3" fmla="*/ 177636 w 340017"/>
                  <a:gd name="connsiteY3" fmla="*/ 560700 h 560700"/>
                  <a:gd name="connsiteX4" fmla="*/ 15 w 340017"/>
                  <a:gd name="connsiteY4" fmla="*/ 180020 h 5607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0017" h="560700">
                    <a:moveTo>
                      <a:pt x="15" y="180020"/>
                    </a:moveTo>
                    <a:cubicBezTo>
                      <a:pt x="-1255" y="86570"/>
                      <a:pt x="76127" y="0"/>
                      <a:pt x="170016" y="0"/>
                    </a:cubicBezTo>
                    <a:cubicBezTo>
                      <a:pt x="263905" y="0"/>
                      <a:pt x="340017" y="80598"/>
                      <a:pt x="340017" y="180020"/>
                    </a:cubicBezTo>
                    <a:cubicBezTo>
                      <a:pt x="340017" y="279442"/>
                      <a:pt x="218185" y="560700"/>
                      <a:pt x="177636" y="560700"/>
                    </a:cubicBezTo>
                    <a:cubicBezTo>
                      <a:pt x="137087" y="560700"/>
                      <a:pt x="1285" y="273470"/>
                      <a:pt x="15" y="180020"/>
                    </a:cubicBezTo>
                    <a:close/>
                  </a:path>
                </a:pathLst>
              </a:custGeom>
              <a:solidFill>
                <a:srgbClr val="CC6600"/>
              </a:solidFill>
              <a:ln>
                <a:noFill/>
              </a:ln>
              <a:scene3d>
                <a:camera prst="orthographicFront"/>
                <a:lightRig rig="threePt" dir="t"/>
              </a:scene3d>
              <a:sp3d>
                <a:bevelT w="101600" h="101600"/>
                <a:bevelB w="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51" name="円/楕円 116"/>
              <p:cNvSpPr/>
              <p:nvPr/>
            </p:nvSpPr>
            <p:spPr>
              <a:xfrm rot="2700000">
                <a:off x="3311066" y="531828"/>
                <a:ext cx="340017" cy="560700"/>
              </a:xfrm>
              <a:custGeom>
                <a:avLst/>
                <a:gdLst>
                  <a:gd name="connsiteX0" fmla="*/ 0 w 340001"/>
                  <a:gd name="connsiteY0" fmla="*/ 180020 h 360040"/>
                  <a:gd name="connsiteX1" fmla="*/ 170001 w 340001"/>
                  <a:gd name="connsiteY1" fmla="*/ 0 h 360040"/>
                  <a:gd name="connsiteX2" fmla="*/ 340002 w 340001"/>
                  <a:gd name="connsiteY2" fmla="*/ 180020 h 360040"/>
                  <a:gd name="connsiteX3" fmla="*/ 170001 w 340001"/>
                  <a:gd name="connsiteY3" fmla="*/ 360040 h 360040"/>
                  <a:gd name="connsiteX4" fmla="*/ 0 w 340001"/>
                  <a:gd name="connsiteY4" fmla="*/ 180020 h 360040"/>
                  <a:gd name="connsiteX0" fmla="*/ 15 w 340017"/>
                  <a:gd name="connsiteY0" fmla="*/ 180020 h 560700"/>
                  <a:gd name="connsiteX1" fmla="*/ 170016 w 340017"/>
                  <a:gd name="connsiteY1" fmla="*/ 0 h 560700"/>
                  <a:gd name="connsiteX2" fmla="*/ 340017 w 340017"/>
                  <a:gd name="connsiteY2" fmla="*/ 180020 h 560700"/>
                  <a:gd name="connsiteX3" fmla="*/ 177636 w 340017"/>
                  <a:gd name="connsiteY3" fmla="*/ 560700 h 560700"/>
                  <a:gd name="connsiteX4" fmla="*/ 15 w 340017"/>
                  <a:gd name="connsiteY4" fmla="*/ 180020 h 560700"/>
                  <a:gd name="connsiteX0" fmla="*/ 15 w 340017"/>
                  <a:gd name="connsiteY0" fmla="*/ 180020 h 560700"/>
                  <a:gd name="connsiteX1" fmla="*/ 170016 w 340017"/>
                  <a:gd name="connsiteY1" fmla="*/ 0 h 560700"/>
                  <a:gd name="connsiteX2" fmla="*/ 340017 w 340017"/>
                  <a:gd name="connsiteY2" fmla="*/ 180020 h 560700"/>
                  <a:gd name="connsiteX3" fmla="*/ 177636 w 340017"/>
                  <a:gd name="connsiteY3" fmla="*/ 560700 h 560700"/>
                  <a:gd name="connsiteX4" fmla="*/ 15 w 340017"/>
                  <a:gd name="connsiteY4" fmla="*/ 180020 h 5607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0017" h="560700">
                    <a:moveTo>
                      <a:pt x="15" y="180020"/>
                    </a:moveTo>
                    <a:cubicBezTo>
                      <a:pt x="-1255" y="86570"/>
                      <a:pt x="76127" y="0"/>
                      <a:pt x="170016" y="0"/>
                    </a:cubicBezTo>
                    <a:cubicBezTo>
                      <a:pt x="263905" y="0"/>
                      <a:pt x="340017" y="80598"/>
                      <a:pt x="340017" y="180020"/>
                    </a:cubicBezTo>
                    <a:cubicBezTo>
                      <a:pt x="340017" y="279442"/>
                      <a:pt x="218185" y="560700"/>
                      <a:pt x="177636" y="560700"/>
                    </a:cubicBezTo>
                    <a:cubicBezTo>
                      <a:pt x="137087" y="560700"/>
                      <a:pt x="1285" y="273470"/>
                      <a:pt x="15" y="180020"/>
                    </a:cubicBezTo>
                    <a:close/>
                  </a:path>
                </a:pathLst>
              </a:custGeom>
              <a:solidFill>
                <a:srgbClr val="CC6600"/>
              </a:solidFill>
              <a:ln>
                <a:noFill/>
              </a:ln>
              <a:scene3d>
                <a:camera prst="orthographicFront"/>
                <a:lightRig rig="threePt" dir="t"/>
              </a:scene3d>
              <a:sp3d>
                <a:bevelT w="101600" h="101600"/>
                <a:bevelB w="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52" name="円/楕円 116"/>
              <p:cNvSpPr/>
              <p:nvPr/>
            </p:nvSpPr>
            <p:spPr>
              <a:xfrm rot="900000">
                <a:off x="3496486" y="531828"/>
                <a:ext cx="340017" cy="560700"/>
              </a:xfrm>
              <a:custGeom>
                <a:avLst/>
                <a:gdLst>
                  <a:gd name="connsiteX0" fmla="*/ 0 w 340001"/>
                  <a:gd name="connsiteY0" fmla="*/ 180020 h 360040"/>
                  <a:gd name="connsiteX1" fmla="*/ 170001 w 340001"/>
                  <a:gd name="connsiteY1" fmla="*/ 0 h 360040"/>
                  <a:gd name="connsiteX2" fmla="*/ 340002 w 340001"/>
                  <a:gd name="connsiteY2" fmla="*/ 180020 h 360040"/>
                  <a:gd name="connsiteX3" fmla="*/ 170001 w 340001"/>
                  <a:gd name="connsiteY3" fmla="*/ 360040 h 360040"/>
                  <a:gd name="connsiteX4" fmla="*/ 0 w 340001"/>
                  <a:gd name="connsiteY4" fmla="*/ 180020 h 360040"/>
                  <a:gd name="connsiteX0" fmla="*/ 15 w 340017"/>
                  <a:gd name="connsiteY0" fmla="*/ 180020 h 560700"/>
                  <a:gd name="connsiteX1" fmla="*/ 170016 w 340017"/>
                  <a:gd name="connsiteY1" fmla="*/ 0 h 560700"/>
                  <a:gd name="connsiteX2" fmla="*/ 340017 w 340017"/>
                  <a:gd name="connsiteY2" fmla="*/ 180020 h 560700"/>
                  <a:gd name="connsiteX3" fmla="*/ 177636 w 340017"/>
                  <a:gd name="connsiteY3" fmla="*/ 560700 h 560700"/>
                  <a:gd name="connsiteX4" fmla="*/ 15 w 340017"/>
                  <a:gd name="connsiteY4" fmla="*/ 180020 h 560700"/>
                  <a:gd name="connsiteX0" fmla="*/ 15 w 340017"/>
                  <a:gd name="connsiteY0" fmla="*/ 180020 h 560700"/>
                  <a:gd name="connsiteX1" fmla="*/ 170016 w 340017"/>
                  <a:gd name="connsiteY1" fmla="*/ 0 h 560700"/>
                  <a:gd name="connsiteX2" fmla="*/ 340017 w 340017"/>
                  <a:gd name="connsiteY2" fmla="*/ 180020 h 560700"/>
                  <a:gd name="connsiteX3" fmla="*/ 177636 w 340017"/>
                  <a:gd name="connsiteY3" fmla="*/ 560700 h 560700"/>
                  <a:gd name="connsiteX4" fmla="*/ 15 w 340017"/>
                  <a:gd name="connsiteY4" fmla="*/ 180020 h 5607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0017" h="560700">
                    <a:moveTo>
                      <a:pt x="15" y="180020"/>
                    </a:moveTo>
                    <a:cubicBezTo>
                      <a:pt x="-1255" y="86570"/>
                      <a:pt x="76127" y="0"/>
                      <a:pt x="170016" y="0"/>
                    </a:cubicBezTo>
                    <a:cubicBezTo>
                      <a:pt x="263905" y="0"/>
                      <a:pt x="340017" y="80598"/>
                      <a:pt x="340017" y="180020"/>
                    </a:cubicBezTo>
                    <a:cubicBezTo>
                      <a:pt x="340017" y="279442"/>
                      <a:pt x="218185" y="560700"/>
                      <a:pt x="177636" y="560700"/>
                    </a:cubicBezTo>
                    <a:cubicBezTo>
                      <a:pt x="137087" y="560700"/>
                      <a:pt x="1285" y="273470"/>
                      <a:pt x="15" y="180020"/>
                    </a:cubicBezTo>
                    <a:close/>
                  </a:path>
                </a:pathLst>
              </a:custGeom>
              <a:solidFill>
                <a:srgbClr val="CC6600"/>
              </a:solidFill>
              <a:ln>
                <a:noFill/>
              </a:ln>
              <a:scene3d>
                <a:camera prst="orthographicFront"/>
                <a:lightRig rig="threePt" dir="t"/>
              </a:scene3d>
              <a:sp3d>
                <a:bevelT w="101600" h="101600"/>
                <a:bevelB w="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53" name="円/楕円 116"/>
              <p:cNvSpPr/>
              <p:nvPr/>
            </p:nvSpPr>
            <p:spPr>
              <a:xfrm rot="20700000" flipH="1">
                <a:off x="3864786" y="531828"/>
                <a:ext cx="340017" cy="560700"/>
              </a:xfrm>
              <a:custGeom>
                <a:avLst/>
                <a:gdLst>
                  <a:gd name="connsiteX0" fmla="*/ 0 w 340001"/>
                  <a:gd name="connsiteY0" fmla="*/ 180020 h 360040"/>
                  <a:gd name="connsiteX1" fmla="*/ 170001 w 340001"/>
                  <a:gd name="connsiteY1" fmla="*/ 0 h 360040"/>
                  <a:gd name="connsiteX2" fmla="*/ 340002 w 340001"/>
                  <a:gd name="connsiteY2" fmla="*/ 180020 h 360040"/>
                  <a:gd name="connsiteX3" fmla="*/ 170001 w 340001"/>
                  <a:gd name="connsiteY3" fmla="*/ 360040 h 360040"/>
                  <a:gd name="connsiteX4" fmla="*/ 0 w 340001"/>
                  <a:gd name="connsiteY4" fmla="*/ 180020 h 360040"/>
                  <a:gd name="connsiteX0" fmla="*/ 15 w 340017"/>
                  <a:gd name="connsiteY0" fmla="*/ 180020 h 560700"/>
                  <a:gd name="connsiteX1" fmla="*/ 170016 w 340017"/>
                  <a:gd name="connsiteY1" fmla="*/ 0 h 560700"/>
                  <a:gd name="connsiteX2" fmla="*/ 340017 w 340017"/>
                  <a:gd name="connsiteY2" fmla="*/ 180020 h 560700"/>
                  <a:gd name="connsiteX3" fmla="*/ 177636 w 340017"/>
                  <a:gd name="connsiteY3" fmla="*/ 560700 h 560700"/>
                  <a:gd name="connsiteX4" fmla="*/ 15 w 340017"/>
                  <a:gd name="connsiteY4" fmla="*/ 180020 h 560700"/>
                  <a:gd name="connsiteX0" fmla="*/ 15 w 340017"/>
                  <a:gd name="connsiteY0" fmla="*/ 180020 h 560700"/>
                  <a:gd name="connsiteX1" fmla="*/ 170016 w 340017"/>
                  <a:gd name="connsiteY1" fmla="*/ 0 h 560700"/>
                  <a:gd name="connsiteX2" fmla="*/ 340017 w 340017"/>
                  <a:gd name="connsiteY2" fmla="*/ 180020 h 560700"/>
                  <a:gd name="connsiteX3" fmla="*/ 177636 w 340017"/>
                  <a:gd name="connsiteY3" fmla="*/ 560700 h 560700"/>
                  <a:gd name="connsiteX4" fmla="*/ 15 w 340017"/>
                  <a:gd name="connsiteY4" fmla="*/ 180020 h 5607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0017" h="560700">
                    <a:moveTo>
                      <a:pt x="15" y="180020"/>
                    </a:moveTo>
                    <a:cubicBezTo>
                      <a:pt x="-1255" y="86570"/>
                      <a:pt x="76127" y="0"/>
                      <a:pt x="170016" y="0"/>
                    </a:cubicBezTo>
                    <a:cubicBezTo>
                      <a:pt x="263905" y="0"/>
                      <a:pt x="340017" y="80598"/>
                      <a:pt x="340017" y="180020"/>
                    </a:cubicBezTo>
                    <a:cubicBezTo>
                      <a:pt x="340017" y="279442"/>
                      <a:pt x="218185" y="560700"/>
                      <a:pt x="177636" y="560700"/>
                    </a:cubicBezTo>
                    <a:cubicBezTo>
                      <a:pt x="137087" y="560700"/>
                      <a:pt x="1285" y="273470"/>
                      <a:pt x="15" y="180020"/>
                    </a:cubicBezTo>
                    <a:close/>
                  </a:path>
                </a:pathLst>
              </a:custGeom>
              <a:solidFill>
                <a:srgbClr val="CC6600"/>
              </a:solidFill>
              <a:ln>
                <a:noFill/>
              </a:ln>
              <a:scene3d>
                <a:camera prst="orthographicFront"/>
                <a:lightRig rig="threePt" dir="t"/>
              </a:scene3d>
              <a:sp3d>
                <a:bevelT w="101600" h="101600"/>
                <a:bevelB w="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54" name="円/楕円 116"/>
              <p:cNvSpPr/>
              <p:nvPr/>
            </p:nvSpPr>
            <p:spPr>
              <a:xfrm>
                <a:off x="3681368" y="528524"/>
                <a:ext cx="340017" cy="560700"/>
              </a:xfrm>
              <a:custGeom>
                <a:avLst/>
                <a:gdLst>
                  <a:gd name="connsiteX0" fmla="*/ 0 w 340001"/>
                  <a:gd name="connsiteY0" fmla="*/ 180020 h 360040"/>
                  <a:gd name="connsiteX1" fmla="*/ 170001 w 340001"/>
                  <a:gd name="connsiteY1" fmla="*/ 0 h 360040"/>
                  <a:gd name="connsiteX2" fmla="*/ 340002 w 340001"/>
                  <a:gd name="connsiteY2" fmla="*/ 180020 h 360040"/>
                  <a:gd name="connsiteX3" fmla="*/ 170001 w 340001"/>
                  <a:gd name="connsiteY3" fmla="*/ 360040 h 360040"/>
                  <a:gd name="connsiteX4" fmla="*/ 0 w 340001"/>
                  <a:gd name="connsiteY4" fmla="*/ 180020 h 360040"/>
                  <a:gd name="connsiteX0" fmla="*/ 15 w 340017"/>
                  <a:gd name="connsiteY0" fmla="*/ 180020 h 560700"/>
                  <a:gd name="connsiteX1" fmla="*/ 170016 w 340017"/>
                  <a:gd name="connsiteY1" fmla="*/ 0 h 560700"/>
                  <a:gd name="connsiteX2" fmla="*/ 340017 w 340017"/>
                  <a:gd name="connsiteY2" fmla="*/ 180020 h 560700"/>
                  <a:gd name="connsiteX3" fmla="*/ 177636 w 340017"/>
                  <a:gd name="connsiteY3" fmla="*/ 560700 h 560700"/>
                  <a:gd name="connsiteX4" fmla="*/ 15 w 340017"/>
                  <a:gd name="connsiteY4" fmla="*/ 180020 h 560700"/>
                  <a:gd name="connsiteX0" fmla="*/ 15 w 340017"/>
                  <a:gd name="connsiteY0" fmla="*/ 180020 h 560700"/>
                  <a:gd name="connsiteX1" fmla="*/ 170016 w 340017"/>
                  <a:gd name="connsiteY1" fmla="*/ 0 h 560700"/>
                  <a:gd name="connsiteX2" fmla="*/ 340017 w 340017"/>
                  <a:gd name="connsiteY2" fmla="*/ 180020 h 560700"/>
                  <a:gd name="connsiteX3" fmla="*/ 177636 w 340017"/>
                  <a:gd name="connsiteY3" fmla="*/ 560700 h 560700"/>
                  <a:gd name="connsiteX4" fmla="*/ 15 w 340017"/>
                  <a:gd name="connsiteY4" fmla="*/ 180020 h 5607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0017" h="560700">
                    <a:moveTo>
                      <a:pt x="15" y="180020"/>
                    </a:moveTo>
                    <a:cubicBezTo>
                      <a:pt x="-1255" y="86570"/>
                      <a:pt x="76127" y="0"/>
                      <a:pt x="170016" y="0"/>
                    </a:cubicBezTo>
                    <a:cubicBezTo>
                      <a:pt x="263905" y="0"/>
                      <a:pt x="340017" y="80598"/>
                      <a:pt x="340017" y="180020"/>
                    </a:cubicBezTo>
                    <a:cubicBezTo>
                      <a:pt x="340017" y="279442"/>
                      <a:pt x="218185" y="560700"/>
                      <a:pt x="177636" y="560700"/>
                    </a:cubicBezTo>
                    <a:cubicBezTo>
                      <a:pt x="137087" y="560700"/>
                      <a:pt x="1285" y="273470"/>
                      <a:pt x="15" y="180020"/>
                    </a:cubicBezTo>
                    <a:close/>
                  </a:path>
                </a:pathLst>
              </a:custGeom>
              <a:solidFill>
                <a:srgbClr val="CC6600"/>
              </a:solidFill>
              <a:ln>
                <a:noFill/>
              </a:ln>
              <a:scene3d>
                <a:camera prst="orthographicFront"/>
                <a:lightRig rig="threePt" dir="t"/>
              </a:scene3d>
              <a:sp3d>
                <a:bevelT w="101600" h="101600"/>
                <a:bevelB w="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561" name="グループ化 560"/>
          <p:cNvGrpSpPr/>
          <p:nvPr/>
        </p:nvGrpSpPr>
        <p:grpSpPr>
          <a:xfrm>
            <a:off x="551733" y="5076633"/>
            <a:ext cx="1340149" cy="1238083"/>
            <a:chOff x="619679" y="5002451"/>
            <a:chExt cx="1560851" cy="1441976"/>
          </a:xfrm>
        </p:grpSpPr>
        <p:sp>
          <p:nvSpPr>
            <p:cNvPr id="562" name="円/楕円 219"/>
            <p:cNvSpPr/>
            <p:nvPr/>
          </p:nvSpPr>
          <p:spPr>
            <a:xfrm>
              <a:off x="619679" y="5002451"/>
              <a:ext cx="1560851" cy="1441976"/>
            </a:xfrm>
            <a:custGeom>
              <a:avLst/>
              <a:gdLst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53687 w 1493847"/>
                <a:gd name="connsiteY0" fmla="*/ 720080 h 1440611"/>
                <a:gd name="connsiteX1" fmla="*/ 773767 w 1493847"/>
                <a:gd name="connsiteY1" fmla="*/ 0 h 1440611"/>
                <a:gd name="connsiteX2" fmla="*/ 1493847 w 1493847"/>
                <a:gd name="connsiteY2" fmla="*/ 720080 h 1440611"/>
                <a:gd name="connsiteX3" fmla="*/ 773767 w 1493847"/>
                <a:gd name="connsiteY3" fmla="*/ 1440160 h 1440611"/>
                <a:gd name="connsiteX4" fmla="*/ 53687 w 1493847"/>
                <a:gd name="connsiteY4" fmla="*/ 720080 h 1440611"/>
                <a:gd name="connsiteX0" fmla="*/ 53687 w 1550151"/>
                <a:gd name="connsiteY0" fmla="*/ 720080 h 1440611"/>
                <a:gd name="connsiteX1" fmla="*/ 773767 w 1550151"/>
                <a:gd name="connsiteY1" fmla="*/ 0 h 1440611"/>
                <a:gd name="connsiteX2" fmla="*/ 1493847 w 1550151"/>
                <a:gd name="connsiteY2" fmla="*/ 720080 h 1440611"/>
                <a:gd name="connsiteX3" fmla="*/ 773767 w 1550151"/>
                <a:gd name="connsiteY3" fmla="*/ 1440160 h 1440611"/>
                <a:gd name="connsiteX4" fmla="*/ 53687 w 1550151"/>
                <a:gd name="connsiteY4" fmla="*/ 720080 h 1440611"/>
                <a:gd name="connsiteX0" fmla="*/ 53687 w 1560851"/>
                <a:gd name="connsiteY0" fmla="*/ 720080 h 1441976"/>
                <a:gd name="connsiteX1" fmla="*/ 773767 w 1560851"/>
                <a:gd name="connsiteY1" fmla="*/ 0 h 1441976"/>
                <a:gd name="connsiteX2" fmla="*/ 1493847 w 1560851"/>
                <a:gd name="connsiteY2" fmla="*/ 720080 h 1441976"/>
                <a:gd name="connsiteX3" fmla="*/ 773767 w 1560851"/>
                <a:gd name="connsiteY3" fmla="*/ 1440160 h 1441976"/>
                <a:gd name="connsiteX4" fmla="*/ 53687 w 1560851"/>
                <a:gd name="connsiteY4" fmla="*/ 720080 h 14419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560851" h="1441976">
                  <a:moveTo>
                    <a:pt x="53687" y="720080"/>
                  </a:moveTo>
                  <a:cubicBezTo>
                    <a:pt x="53687" y="322391"/>
                    <a:pt x="376078" y="0"/>
                    <a:pt x="773767" y="0"/>
                  </a:cubicBezTo>
                  <a:cubicBezTo>
                    <a:pt x="1171456" y="0"/>
                    <a:pt x="1493847" y="322391"/>
                    <a:pt x="1493847" y="720080"/>
                  </a:cubicBezTo>
                  <a:cubicBezTo>
                    <a:pt x="1760547" y="1514009"/>
                    <a:pt x="1171456" y="1440160"/>
                    <a:pt x="773767" y="1440160"/>
                  </a:cubicBezTo>
                  <a:cubicBezTo>
                    <a:pt x="376078" y="1440160"/>
                    <a:pt x="-174913" y="1483529"/>
                    <a:pt x="53687" y="720080"/>
                  </a:cubicBezTo>
                  <a:close/>
                </a:path>
              </a:pathLst>
            </a:custGeom>
            <a:solidFill>
              <a:schemeClr val="tx2">
                <a:lumMod val="75000"/>
              </a:schemeClr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3" name="円/楕円 562"/>
            <p:cNvSpPr/>
            <p:nvPr/>
          </p:nvSpPr>
          <p:spPr>
            <a:xfrm>
              <a:off x="799539" y="5317302"/>
              <a:ext cx="510132" cy="5101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4" name="円/楕円 563"/>
            <p:cNvSpPr/>
            <p:nvPr/>
          </p:nvSpPr>
          <p:spPr>
            <a:xfrm>
              <a:off x="1475179" y="5317302"/>
              <a:ext cx="510132" cy="5101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5" name="円/楕円 564"/>
            <p:cNvSpPr/>
            <p:nvPr/>
          </p:nvSpPr>
          <p:spPr>
            <a:xfrm>
              <a:off x="901822" y="5419585"/>
              <a:ext cx="30556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6" name="円/楕円 565"/>
            <p:cNvSpPr/>
            <p:nvPr/>
          </p:nvSpPr>
          <p:spPr>
            <a:xfrm>
              <a:off x="1578097" y="5419585"/>
              <a:ext cx="30556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7" name="円/楕円 566"/>
            <p:cNvSpPr/>
            <p:nvPr/>
          </p:nvSpPr>
          <p:spPr>
            <a:xfrm>
              <a:off x="784633" y="5896664"/>
              <a:ext cx="1232172" cy="445078"/>
            </a:xfrm>
            <a:prstGeom prst="ellipse">
              <a:avLst/>
            </a:prstGeom>
            <a:solidFill>
              <a:srgbClr val="FFFF00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68" name="グループ化 567"/>
          <p:cNvGrpSpPr/>
          <p:nvPr/>
        </p:nvGrpSpPr>
        <p:grpSpPr>
          <a:xfrm>
            <a:off x="2400205" y="4596907"/>
            <a:ext cx="1340149" cy="1682389"/>
            <a:chOff x="2608499" y="4484975"/>
            <a:chExt cx="1560851" cy="1959452"/>
          </a:xfrm>
        </p:grpSpPr>
        <p:sp>
          <p:nvSpPr>
            <p:cNvPr id="569" name="月 568"/>
            <p:cNvSpPr/>
            <p:nvPr/>
          </p:nvSpPr>
          <p:spPr>
            <a:xfrm rot="13500000" flipH="1">
              <a:off x="3375563" y="4674300"/>
              <a:ext cx="225026" cy="514138"/>
            </a:xfrm>
            <a:prstGeom prst="moon">
              <a:avLst>
                <a:gd name="adj" fmla="val 66945"/>
              </a:avLst>
            </a:prstGeom>
            <a:solidFill>
              <a:srgbClr val="FF9933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70" name="月 569"/>
            <p:cNvSpPr/>
            <p:nvPr/>
          </p:nvSpPr>
          <p:spPr>
            <a:xfrm rot="8100000">
              <a:off x="3069539" y="4746308"/>
              <a:ext cx="225028" cy="514138"/>
            </a:xfrm>
            <a:prstGeom prst="moon">
              <a:avLst>
                <a:gd name="adj" fmla="val 66945"/>
              </a:avLst>
            </a:prstGeom>
            <a:solidFill>
              <a:srgbClr val="FF9933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71" name="月 570"/>
            <p:cNvSpPr/>
            <p:nvPr/>
          </p:nvSpPr>
          <p:spPr>
            <a:xfrm rot="13500000" flipH="1">
              <a:off x="3375563" y="4412967"/>
              <a:ext cx="225026" cy="514138"/>
            </a:xfrm>
            <a:prstGeom prst="moon">
              <a:avLst>
                <a:gd name="adj" fmla="val 66945"/>
              </a:avLst>
            </a:prstGeom>
            <a:solidFill>
              <a:srgbClr val="FF9933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72" name="月 571"/>
            <p:cNvSpPr/>
            <p:nvPr/>
          </p:nvSpPr>
          <p:spPr>
            <a:xfrm rot="8100000">
              <a:off x="3069539" y="4484975"/>
              <a:ext cx="225028" cy="514138"/>
            </a:xfrm>
            <a:prstGeom prst="moon">
              <a:avLst>
                <a:gd name="adj" fmla="val 66945"/>
              </a:avLst>
            </a:prstGeom>
            <a:solidFill>
              <a:srgbClr val="FF9933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73" name="月 572"/>
            <p:cNvSpPr/>
            <p:nvPr/>
          </p:nvSpPr>
          <p:spPr>
            <a:xfrm rot="13500000" flipH="1">
              <a:off x="3344981" y="4514544"/>
              <a:ext cx="286190" cy="653883"/>
            </a:xfrm>
            <a:prstGeom prst="moon">
              <a:avLst>
                <a:gd name="adj" fmla="val 66945"/>
              </a:avLst>
            </a:prstGeom>
            <a:solidFill>
              <a:srgbClr val="FF9933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74" name="月 573"/>
            <p:cNvSpPr/>
            <p:nvPr/>
          </p:nvSpPr>
          <p:spPr>
            <a:xfrm rot="8100000">
              <a:off x="3038958" y="4586552"/>
              <a:ext cx="286190" cy="653883"/>
            </a:xfrm>
            <a:prstGeom prst="moon">
              <a:avLst>
                <a:gd name="adj" fmla="val 66945"/>
              </a:avLst>
            </a:prstGeom>
            <a:solidFill>
              <a:srgbClr val="FF9933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75" name="円/楕円 219"/>
            <p:cNvSpPr/>
            <p:nvPr/>
          </p:nvSpPr>
          <p:spPr>
            <a:xfrm>
              <a:off x="2608499" y="5002451"/>
              <a:ext cx="1560851" cy="1441976"/>
            </a:xfrm>
            <a:custGeom>
              <a:avLst/>
              <a:gdLst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53687 w 1493847"/>
                <a:gd name="connsiteY0" fmla="*/ 720080 h 1440611"/>
                <a:gd name="connsiteX1" fmla="*/ 773767 w 1493847"/>
                <a:gd name="connsiteY1" fmla="*/ 0 h 1440611"/>
                <a:gd name="connsiteX2" fmla="*/ 1493847 w 1493847"/>
                <a:gd name="connsiteY2" fmla="*/ 720080 h 1440611"/>
                <a:gd name="connsiteX3" fmla="*/ 773767 w 1493847"/>
                <a:gd name="connsiteY3" fmla="*/ 1440160 h 1440611"/>
                <a:gd name="connsiteX4" fmla="*/ 53687 w 1493847"/>
                <a:gd name="connsiteY4" fmla="*/ 720080 h 1440611"/>
                <a:gd name="connsiteX0" fmla="*/ 53687 w 1550151"/>
                <a:gd name="connsiteY0" fmla="*/ 720080 h 1440611"/>
                <a:gd name="connsiteX1" fmla="*/ 773767 w 1550151"/>
                <a:gd name="connsiteY1" fmla="*/ 0 h 1440611"/>
                <a:gd name="connsiteX2" fmla="*/ 1493847 w 1550151"/>
                <a:gd name="connsiteY2" fmla="*/ 720080 h 1440611"/>
                <a:gd name="connsiteX3" fmla="*/ 773767 w 1550151"/>
                <a:gd name="connsiteY3" fmla="*/ 1440160 h 1440611"/>
                <a:gd name="connsiteX4" fmla="*/ 53687 w 1550151"/>
                <a:gd name="connsiteY4" fmla="*/ 720080 h 1440611"/>
                <a:gd name="connsiteX0" fmla="*/ 53687 w 1560851"/>
                <a:gd name="connsiteY0" fmla="*/ 720080 h 1441976"/>
                <a:gd name="connsiteX1" fmla="*/ 773767 w 1560851"/>
                <a:gd name="connsiteY1" fmla="*/ 0 h 1441976"/>
                <a:gd name="connsiteX2" fmla="*/ 1493847 w 1560851"/>
                <a:gd name="connsiteY2" fmla="*/ 720080 h 1441976"/>
                <a:gd name="connsiteX3" fmla="*/ 773767 w 1560851"/>
                <a:gd name="connsiteY3" fmla="*/ 1440160 h 1441976"/>
                <a:gd name="connsiteX4" fmla="*/ 53687 w 1560851"/>
                <a:gd name="connsiteY4" fmla="*/ 720080 h 14419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560851" h="1441976">
                  <a:moveTo>
                    <a:pt x="53687" y="720080"/>
                  </a:moveTo>
                  <a:cubicBezTo>
                    <a:pt x="53687" y="322391"/>
                    <a:pt x="376078" y="0"/>
                    <a:pt x="773767" y="0"/>
                  </a:cubicBezTo>
                  <a:cubicBezTo>
                    <a:pt x="1171456" y="0"/>
                    <a:pt x="1493847" y="322391"/>
                    <a:pt x="1493847" y="720080"/>
                  </a:cubicBezTo>
                  <a:cubicBezTo>
                    <a:pt x="1760547" y="1514009"/>
                    <a:pt x="1171456" y="1440160"/>
                    <a:pt x="773767" y="1440160"/>
                  </a:cubicBezTo>
                  <a:cubicBezTo>
                    <a:pt x="376078" y="1440160"/>
                    <a:pt x="-174913" y="1483529"/>
                    <a:pt x="53687" y="720080"/>
                  </a:cubicBez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6" name="円/楕円 575"/>
            <p:cNvSpPr/>
            <p:nvPr/>
          </p:nvSpPr>
          <p:spPr>
            <a:xfrm>
              <a:off x="2788359" y="5317302"/>
              <a:ext cx="510132" cy="5101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7" name="円/楕円 576"/>
            <p:cNvSpPr/>
            <p:nvPr/>
          </p:nvSpPr>
          <p:spPr>
            <a:xfrm>
              <a:off x="3463999" y="5317302"/>
              <a:ext cx="510132" cy="5101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8" name="円/楕円 577"/>
            <p:cNvSpPr/>
            <p:nvPr/>
          </p:nvSpPr>
          <p:spPr>
            <a:xfrm>
              <a:off x="2890642" y="5419585"/>
              <a:ext cx="30556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9" name="円/楕円 578"/>
            <p:cNvSpPr/>
            <p:nvPr/>
          </p:nvSpPr>
          <p:spPr>
            <a:xfrm>
              <a:off x="3566917" y="5419585"/>
              <a:ext cx="30556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0" name="円/楕円 579"/>
            <p:cNvSpPr/>
            <p:nvPr/>
          </p:nvSpPr>
          <p:spPr>
            <a:xfrm>
              <a:off x="2773453" y="5896664"/>
              <a:ext cx="1232172" cy="445078"/>
            </a:xfrm>
            <a:prstGeom prst="ellipse">
              <a:avLst/>
            </a:prstGeom>
            <a:solidFill>
              <a:srgbClr val="FFFF00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81" name="グループ化 580"/>
          <p:cNvGrpSpPr/>
          <p:nvPr/>
        </p:nvGrpSpPr>
        <p:grpSpPr>
          <a:xfrm>
            <a:off x="5894429" y="4605737"/>
            <a:ext cx="1912487" cy="1700320"/>
            <a:chOff x="4434518" y="4501261"/>
            <a:chExt cx="2227444" cy="1980336"/>
          </a:xfrm>
        </p:grpSpPr>
        <p:sp>
          <p:nvSpPr>
            <p:cNvPr id="582" name="円/楕円 245"/>
            <p:cNvSpPr/>
            <p:nvPr/>
          </p:nvSpPr>
          <p:spPr>
            <a:xfrm>
              <a:off x="5206467" y="4549284"/>
              <a:ext cx="142027" cy="908189"/>
            </a:xfrm>
            <a:custGeom>
              <a:avLst/>
              <a:gdLst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572240"/>
                <a:gd name="connsiteX1" fmla="*/ 720080 w 1440160"/>
                <a:gd name="connsiteY1" fmla="*/ 0 h 1572240"/>
                <a:gd name="connsiteX2" fmla="*/ 1440160 w 1440160"/>
                <a:gd name="connsiteY2" fmla="*/ 720080 h 1572240"/>
                <a:gd name="connsiteX3" fmla="*/ 720080 w 1440160"/>
                <a:gd name="connsiteY3" fmla="*/ 1572240 h 1572240"/>
                <a:gd name="connsiteX4" fmla="*/ 0 w 1440160"/>
                <a:gd name="connsiteY4" fmla="*/ 720080 h 1572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40160" h="1572240">
                  <a:moveTo>
                    <a:pt x="0" y="720080"/>
                  </a:moveTo>
                  <a:cubicBezTo>
                    <a:pt x="0" y="322391"/>
                    <a:pt x="322391" y="0"/>
                    <a:pt x="720080" y="0"/>
                  </a:cubicBezTo>
                  <a:cubicBezTo>
                    <a:pt x="1117769" y="0"/>
                    <a:pt x="1440160" y="322391"/>
                    <a:pt x="1440160" y="720080"/>
                  </a:cubicBezTo>
                  <a:cubicBezTo>
                    <a:pt x="1440160" y="1117769"/>
                    <a:pt x="1117769" y="1572240"/>
                    <a:pt x="720080" y="1572240"/>
                  </a:cubicBezTo>
                  <a:cubicBezTo>
                    <a:pt x="322391" y="1572240"/>
                    <a:pt x="0" y="1117769"/>
                    <a:pt x="0" y="720080"/>
                  </a:cubicBezTo>
                  <a:close/>
                </a:path>
              </a:pathLst>
            </a:custGeom>
            <a:solidFill>
              <a:srgbClr val="CC9900"/>
            </a:solidFill>
            <a:ln>
              <a:noFill/>
            </a:ln>
            <a:scene3d>
              <a:camera prst="orthographicFront"/>
              <a:lightRig rig="glow" dir="t"/>
            </a:scene3d>
            <a:sp3d prstMaterial="plastic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3" name="円/楕円 582"/>
            <p:cNvSpPr/>
            <p:nvPr/>
          </p:nvSpPr>
          <p:spPr>
            <a:xfrm>
              <a:off x="5121809" y="4501261"/>
              <a:ext cx="311342" cy="311342"/>
            </a:xfrm>
            <a:prstGeom prst="ellipse">
              <a:avLst/>
            </a:prstGeom>
            <a:solidFill>
              <a:srgbClr val="663300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158750" h="3492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4" name="円/楕円 245"/>
            <p:cNvSpPr/>
            <p:nvPr/>
          </p:nvSpPr>
          <p:spPr>
            <a:xfrm>
              <a:off x="5709387" y="4549284"/>
              <a:ext cx="142027" cy="908189"/>
            </a:xfrm>
            <a:custGeom>
              <a:avLst/>
              <a:gdLst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572240"/>
                <a:gd name="connsiteX1" fmla="*/ 720080 w 1440160"/>
                <a:gd name="connsiteY1" fmla="*/ 0 h 1572240"/>
                <a:gd name="connsiteX2" fmla="*/ 1440160 w 1440160"/>
                <a:gd name="connsiteY2" fmla="*/ 720080 h 1572240"/>
                <a:gd name="connsiteX3" fmla="*/ 720080 w 1440160"/>
                <a:gd name="connsiteY3" fmla="*/ 1572240 h 1572240"/>
                <a:gd name="connsiteX4" fmla="*/ 0 w 1440160"/>
                <a:gd name="connsiteY4" fmla="*/ 720080 h 1572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40160" h="1572240">
                  <a:moveTo>
                    <a:pt x="0" y="720080"/>
                  </a:moveTo>
                  <a:cubicBezTo>
                    <a:pt x="0" y="322391"/>
                    <a:pt x="322391" y="0"/>
                    <a:pt x="720080" y="0"/>
                  </a:cubicBezTo>
                  <a:cubicBezTo>
                    <a:pt x="1117769" y="0"/>
                    <a:pt x="1440160" y="322391"/>
                    <a:pt x="1440160" y="720080"/>
                  </a:cubicBezTo>
                  <a:cubicBezTo>
                    <a:pt x="1440160" y="1117769"/>
                    <a:pt x="1117769" y="1572240"/>
                    <a:pt x="720080" y="1572240"/>
                  </a:cubicBezTo>
                  <a:cubicBezTo>
                    <a:pt x="322391" y="1572240"/>
                    <a:pt x="0" y="1117769"/>
                    <a:pt x="0" y="720080"/>
                  </a:cubicBezTo>
                  <a:close/>
                </a:path>
              </a:pathLst>
            </a:custGeom>
            <a:solidFill>
              <a:srgbClr val="CC9900"/>
            </a:solidFill>
            <a:ln>
              <a:noFill/>
            </a:ln>
            <a:scene3d>
              <a:camera prst="orthographicFront"/>
              <a:lightRig rig="glow" dir="t"/>
            </a:scene3d>
            <a:sp3d prstMaterial="plastic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5" name="円/楕円 584"/>
            <p:cNvSpPr/>
            <p:nvPr/>
          </p:nvSpPr>
          <p:spPr>
            <a:xfrm>
              <a:off x="5624729" y="4501261"/>
              <a:ext cx="311342" cy="311342"/>
            </a:xfrm>
            <a:prstGeom prst="ellipse">
              <a:avLst/>
            </a:prstGeom>
            <a:solidFill>
              <a:srgbClr val="663300"/>
            </a:solidFill>
            <a:ln>
              <a:noFill/>
            </a:ln>
            <a:scene3d>
              <a:camera prst="orthographicFront"/>
              <a:lightRig rig="morning" dir="t"/>
            </a:scene3d>
            <a:sp3d prstMaterial="dkEdge">
              <a:bevelT w="158750" h="3492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86" name="グループ化 585"/>
            <p:cNvGrpSpPr/>
            <p:nvPr/>
          </p:nvGrpSpPr>
          <p:grpSpPr>
            <a:xfrm rot="17100000">
              <a:off x="4684839" y="4892489"/>
              <a:ext cx="376282" cy="876924"/>
              <a:chOff x="4654053" y="4748868"/>
              <a:chExt cx="813638" cy="946832"/>
            </a:xfrm>
          </p:grpSpPr>
          <p:sp>
            <p:nvSpPr>
              <p:cNvPr id="602" name="円/楕円 137"/>
              <p:cNvSpPr/>
              <p:nvPr/>
            </p:nvSpPr>
            <p:spPr>
              <a:xfrm rot="19800000" flipH="1">
                <a:off x="4654053" y="4748868"/>
                <a:ext cx="813638" cy="946832"/>
              </a:xfrm>
              <a:custGeom>
                <a:avLst/>
                <a:gdLst>
                  <a:gd name="connsiteX0" fmla="*/ 0 w 670148"/>
                  <a:gd name="connsiteY0" fmla="*/ 335074 h 670148"/>
                  <a:gd name="connsiteX1" fmla="*/ 335074 w 670148"/>
                  <a:gd name="connsiteY1" fmla="*/ 0 h 670148"/>
                  <a:gd name="connsiteX2" fmla="*/ 670148 w 670148"/>
                  <a:gd name="connsiteY2" fmla="*/ 335074 h 670148"/>
                  <a:gd name="connsiteX3" fmla="*/ 335074 w 670148"/>
                  <a:gd name="connsiteY3" fmla="*/ 670148 h 670148"/>
                  <a:gd name="connsiteX4" fmla="*/ 0 w 670148"/>
                  <a:gd name="connsiteY4" fmla="*/ 335074 h 670148"/>
                  <a:gd name="connsiteX0" fmla="*/ 20 w 670168"/>
                  <a:gd name="connsiteY0" fmla="*/ 444802 h 779876"/>
                  <a:gd name="connsiteX1" fmla="*/ 347286 w 670168"/>
                  <a:gd name="connsiteY1" fmla="*/ 0 h 779876"/>
                  <a:gd name="connsiteX2" fmla="*/ 670168 w 670168"/>
                  <a:gd name="connsiteY2" fmla="*/ 444802 h 779876"/>
                  <a:gd name="connsiteX3" fmla="*/ 335094 w 670168"/>
                  <a:gd name="connsiteY3" fmla="*/ 779876 h 779876"/>
                  <a:gd name="connsiteX4" fmla="*/ 20 w 670168"/>
                  <a:gd name="connsiteY4" fmla="*/ 444802 h 7798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70168" h="779876">
                    <a:moveTo>
                      <a:pt x="20" y="444802"/>
                    </a:moveTo>
                    <a:cubicBezTo>
                      <a:pt x="2052" y="314823"/>
                      <a:pt x="162230" y="0"/>
                      <a:pt x="347286" y="0"/>
                    </a:cubicBezTo>
                    <a:cubicBezTo>
                      <a:pt x="532342" y="0"/>
                      <a:pt x="670168" y="259746"/>
                      <a:pt x="670168" y="444802"/>
                    </a:cubicBezTo>
                    <a:cubicBezTo>
                      <a:pt x="670168" y="629858"/>
                      <a:pt x="520150" y="779876"/>
                      <a:pt x="335094" y="779876"/>
                    </a:cubicBezTo>
                    <a:cubicBezTo>
                      <a:pt x="150038" y="779876"/>
                      <a:pt x="-2012" y="574781"/>
                      <a:pt x="20" y="444802"/>
                    </a:cubicBezTo>
                    <a:close/>
                  </a:path>
                </a:pathLst>
              </a:custGeom>
              <a:solidFill>
                <a:srgbClr val="CC9900"/>
              </a:solidFill>
              <a:ln>
                <a:noFill/>
              </a:ln>
              <a:scene3d>
                <a:camera prst="orthographicFront"/>
                <a:lightRig rig="glow" dir="t"/>
              </a:scene3d>
              <a:sp3d prstMaterial="plastic">
                <a:bevelT w="647700" h="67945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3" name="円/楕円 138"/>
              <p:cNvSpPr/>
              <p:nvPr/>
            </p:nvSpPr>
            <p:spPr>
              <a:xfrm rot="19800000" flipH="1">
                <a:off x="4700451" y="5002078"/>
                <a:ext cx="489965" cy="586178"/>
              </a:xfrm>
              <a:custGeom>
                <a:avLst/>
                <a:gdLst>
                  <a:gd name="connsiteX0" fmla="*/ 0 w 403568"/>
                  <a:gd name="connsiteY0" fmla="*/ 201784 h 403568"/>
                  <a:gd name="connsiteX1" fmla="*/ 201784 w 403568"/>
                  <a:gd name="connsiteY1" fmla="*/ 0 h 403568"/>
                  <a:gd name="connsiteX2" fmla="*/ 403568 w 403568"/>
                  <a:gd name="connsiteY2" fmla="*/ 201784 h 403568"/>
                  <a:gd name="connsiteX3" fmla="*/ 201784 w 403568"/>
                  <a:gd name="connsiteY3" fmla="*/ 403568 h 403568"/>
                  <a:gd name="connsiteX4" fmla="*/ 0 w 403568"/>
                  <a:gd name="connsiteY4" fmla="*/ 201784 h 403568"/>
                  <a:gd name="connsiteX0" fmla="*/ 0 w 403568"/>
                  <a:gd name="connsiteY0" fmla="*/ 281032 h 482816"/>
                  <a:gd name="connsiteX1" fmla="*/ 201784 w 403568"/>
                  <a:gd name="connsiteY1" fmla="*/ 0 h 482816"/>
                  <a:gd name="connsiteX2" fmla="*/ 403568 w 403568"/>
                  <a:gd name="connsiteY2" fmla="*/ 281032 h 482816"/>
                  <a:gd name="connsiteX3" fmla="*/ 201784 w 403568"/>
                  <a:gd name="connsiteY3" fmla="*/ 482816 h 482816"/>
                  <a:gd name="connsiteX4" fmla="*/ 0 w 403568"/>
                  <a:gd name="connsiteY4" fmla="*/ 281032 h 4828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03568" h="482816">
                    <a:moveTo>
                      <a:pt x="0" y="281032"/>
                    </a:moveTo>
                    <a:cubicBezTo>
                      <a:pt x="0" y="200563"/>
                      <a:pt x="90342" y="0"/>
                      <a:pt x="201784" y="0"/>
                    </a:cubicBezTo>
                    <a:cubicBezTo>
                      <a:pt x="313226" y="0"/>
                      <a:pt x="403568" y="169590"/>
                      <a:pt x="403568" y="281032"/>
                    </a:cubicBezTo>
                    <a:cubicBezTo>
                      <a:pt x="403568" y="392474"/>
                      <a:pt x="313226" y="482816"/>
                      <a:pt x="201784" y="482816"/>
                    </a:cubicBezTo>
                    <a:cubicBezTo>
                      <a:pt x="90342" y="482816"/>
                      <a:pt x="0" y="361501"/>
                      <a:pt x="0" y="281032"/>
                    </a:cubicBezTo>
                    <a:close/>
                  </a:path>
                </a:pathLst>
              </a:custGeom>
              <a:solidFill>
                <a:srgbClr val="663300"/>
              </a:solidFill>
              <a:ln>
                <a:noFill/>
              </a:ln>
              <a:scene3d>
                <a:camera prst="orthographicFront"/>
                <a:lightRig rig="morning" dir="t"/>
              </a:scene3d>
              <a:sp3d prstMaterial="dkEdge">
                <a:bevelT w="44450" h="577850" prst="relaxedInset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87" name="グループ化 586"/>
            <p:cNvGrpSpPr/>
            <p:nvPr/>
          </p:nvGrpSpPr>
          <p:grpSpPr>
            <a:xfrm rot="4500000" flipH="1">
              <a:off x="6035359" y="4892490"/>
              <a:ext cx="376282" cy="876924"/>
              <a:chOff x="4654053" y="4748868"/>
              <a:chExt cx="813638" cy="946832"/>
            </a:xfrm>
          </p:grpSpPr>
          <p:sp>
            <p:nvSpPr>
              <p:cNvPr id="600" name="円/楕円 137"/>
              <p:cNvSpPr/>
              <p:nvPr/>
            </p:nvSpPr>
            <p:spPr>
              <a:xfrm rot="19800000" flipH="1">
                <a:off x="4654053" y="4748868"/>
                <a:ext cx="813638" cy="946832"/>
              </a:xfrm>
              <a:custGeom>
                <a:avLst/>
                <a:gdLst>
                  <a:gd name="connsiteX0" fmla="*/ 0 w 670148"/>
                  <a:gd name="connsiteY0" fmla="*/ 335074 h 670148"/>
                  <a:gd name="connsiteX1" fmla="*/ 335074 w 670148"/>
                  <a:gd name="connsiteY1" fmla="*/ 0 h 670148"/>
                  <a:gd name="connsiteX2" fmla="*/ 670148 w 670148"/>
                  <a:gd name="connsiteY2" fmla="*/ 335074 h 670148"/>
                  <a:gd name="connsiteX3" fmla="*/ 335074 w 670148"/>
                  <a:gd name="connsiteY3" fmla="*/ 670148 h 670148"/>
                  <a:gd name="connsiteX4" fmla="*/ 0 w 670148"/>
                  <a:gd name="connsiteY4" fmla="*/ 335074 h 670148"/>
                  <a:gd name="connsiteX0" fmla="*/ 20 w 670168"/>
                  <a:gd name="connsiteY0" fmla="*/ 444802 h 779876"/>
                  <a:gd name="connsiteX1" fmla="*/ 347286 w 670168"/>
                  <a:gd name="connsiteY1" fmla="*/ 0 h 779876"/>
                  <a:gd name="connsiteX2" fmla="*/ 670168 w 670168"/>
                  <a:gd name="connsiteY2" fmla="*/ 444802 h 779876"/>
                  <a:gd name="connsiteX3" fmla="*/ 335094 w 670168"/>
                  <a:gd name="connsiteY3" fmla="*/ 779876 h 779876"/>
                  <a:gd name="connsiteX4" fmla="*/ 20 w 670168"/>
                  <a:gd name="connsiteY4" fmla="*/ 444802 h 7798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70168" h="779876">
                    <a:moveTo>
                      <a:pt x="20" y="444802"/>
                    </a:moveTo>
                    <a:cubicBezTo>
                      <a:pt x="2052" y="314823"/>
                      <a:pt x="162230" y="0"/>
                      <a:pt x="347286" y="0"/>
                    </a:cubicBezTo>
                    <a:cubicBezTo>
                      <a:pt x="532342" y="0"/>
                      <a:pt x="670168" y="259746"/>
                      <a:pt x="670168" y="444802"/>
                    </a:cubicBezTo>
                    <a:cubicBezTo>
                      <a:pt x="670168" y="629858"/>
                      <a:pt x="520150" y="779876"/>
                      <a:pt x="335094" y="779876"/>
                    </a:cubicBezTo>
                    <a:cubicBezTo>
                      <a:pt x="150038" y="779876"/>
                      <a:pt x="-2012" y="574781"/>
                      <a:pt x="20" y="444802"/>
                    </a:cubicBezTo>
                    <a:close/>
                  </a:path>
                </a:pathLst>
              </a:custGeom>
              <a:solidFill>
                <a:srgbClr val="CC9900"/>
              </a:solidFill>
              <a:ln>
                <a:noFill/>
              </a:ln>
              <a:scene3d>
                <a:camera prst="orthographicFront"/>
                <a:lightRig rig="glow" dir="t"/>
              </a:scene3d>
              <a:sp3d prstMaterial="plastic">
                <a:bevelT w="647700" h="67945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1" name="円/楕円 138"/>
              <p:cNvSpPr/>
              <p:nvPr/>
            </p:nvSpPr>
            <p:spPr>
              <a:xfrm rot="19800000" flipH="1">
                <a:off x="4700451" y="5002078"/>
                <a:ext cx="489965" cy="586178"/>
              </a:xfrm>
              <a:custGeom>
                <a:avLst/>
                <a:gdLst>
                  <a:gd name="connsiteX0" fmla="*/ 0 w 403568"/>
                  <a:gd name="connsiteY0" fmla="*/ 201784 h 403568"/>
                  <a:gd name="connsiteX1" fmla="*/ 201784 w 403568"/>
                  <a:gd name="connsiteY1" fmla="*/ 0 h 403568"/>
                  <a:gd name="connsiteX2" fmla="*/ 403568 w 403568"/>
                  <a:gd name="connsiteY2" fmla="*/ 201784 h 403568"/>
                  <a:gd name="connsiteX3" fmla="*/ 201784 w 403568"/>
                  <a:gd name="connsiteY3" fmla="*/ 403568 h 403568"/>
                  <a:gd name="connsiteX4" fmla="*/ 0 w 403568"/>
                  <a:gd name="connsiteY4" fmla="*/ 201784 h 403568"/>
                  <a:gd name="connsiteX0" fmla="*/ 0 w 403568"/>
                  <a:gd name="connsiteY0" fmla="*/ 281032 h 482816"/>
                  <a:gd name="connsiteX1" fmla="*/ 201784 w 403568"/>
                  <a:gd name="connsiteY1" fmla="*/ 0 h 482816"/>
                  <a:gd name="connsiteX2" fmla="*/ 403568 w 403568"/>
                  <a:gd name="connsiteY2" fmla="*/ 281032 h 482816"/>
                  <a:gd name="connsiteX3" fmla="*/ 201784 w 403568"/>
                  <a:gd name="connsiteY3" fmla="*/ 482816 h 482816"/>
                  <a:gd name="connsiteX4" fmla="*/ 0 w 403568"/>
                  <a:gd name="connsiteY4" fmla="*/ 281032 h 4828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03568" h="482816">
                    <a:moveTo>
                      <a:pt x="0" y="281032"/>
                    </a:moveTo>
                    <a:cubicBezTo>
                      <a:pt x="0" y="200563"/>
                      <a:pt x="90342" y="0"/>
                      <a:pt x="201784" y="0"/>
                    </a:cubicBezTo>
                    <a:cubicBezTo>
                      <a:pt x="313226" y="0"/>
                      <a:pt x="403568" y="169590"/>
                      <a:pt x="403568" y="281032"/>
                    </a:cubicBezTo>
                    <a:cubicBezTo>
                      <a:pt x="403568" y="392474"/>
                      <a:pt x="313226" y="482816"/>
                      <a:pt x="201784" y="482816"/>
                    </a:cubicBezTo>
                    <a:cubicBezTo>
                      <a:pt x="90342" y="482816"/>
                      <a:pt x="0" y="361501"/>
                      <a:pt x="0" y="281032"/>
                    </a:cubicBezTo>
                    <a:close/>
                  </a:path>
                </a:pathLst>
              </a:custGeom>
              <a:solidFill>
                <a:srgbClr val="663300"/>
              </a:solidFill>
              <a:ln>
                <a:noFill/>
              </a:ln>
              <a:scene3d>
                <a:camera prst="orthographicFront"/>
                <a:lightRig rig="morning" dir="t"/>
              </a:scene3d>
              <a:sp3d prstMaterial="dkEdge">
                <a:bevelT w="44450" h="577850" prst="relaxedInset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88" name="円/楕円 245"/>
            <p:cNvSpPr/>
            <p:nvPr/>
          </p:nvSpPr>
          <p:spPr>
            <a:xfrm>
              <a:off x="4832427" y="5035739"/>
              <a:ext cx="1440160" cy="1440160"/>
            </a:xfrm>
            <a:custGeom>
              <a:avLst/>
              <a:gdLst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572240"/>
                <a:gd name="connsiteX1" fmla="*/ 720080 w 1440160"/>
                <a:gd name="connsiteY1" fmla="*/ 0 h 1572240"/>
                <a:gd name="connsiteX2" fmla="*/ 1440160 w 1440160"/>
                <a:gd name="connsiteY2" fmla="*/ 720080 h 1572240"/>
                <a:gd name="connsiteX3" fmla="*/ 720080 w 1440160"/>
                <a:gd name="connsiteY3" fmla="*/ 1572240 h 1572240"/>
                <a:gd name="connsiteX4" fmla="*/ 0 w 1440160"/>
                <a:gd name="connsiteY4" fmla="*/ 720080 h 1572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40160" h="1572240">
                  <a:moveTo>
                    <a:pt x="0" y="720080"/>
                  </a:moveTo>
                  <a:cubicBezTo>
                    <a:pt x="0" y="322391"/>
                    <a:pt x="322391" y="0"/>
                    <a:pt x="720080" y="0"/>
                  </a:cubicBezTo>
                  <a:cubicBezTo>
                    <a:pt x="1117769" y="0"/>
                    <a:pt x="1440160" y="322391"/>
                    <a:pt x="1440160" y="720080"/>
                  </a:cubicBezTo>
                  <a:cubicBezTo>
                    <a:pt x="1440160" y="1117769"/>
                    <a:pt x="1117769" y="1572240"/>
                    <a:pt x="720080" y="1572240"/>
                  </a:cubicBezTo>
                  <a:cubicBezTo>
                    <a:pt x="322391" y="1572240"/>
                    <a:pt x="0" y="1117769"/>
                    <a:pt x="0" y="720080"/>
                  </a:cubicBezTo>
                  <a:close/>
                </a:path>
              </a:pathLst>
            </a:custGeom>
            <a:solidFill>
              <a:srgbClr val="CC9900"/>
            </a:solidFill>
            <a:ln>
              <a:noFill/>
            </a:ln>
            <a:scene3d>
              <a:camera prst="orthographicFront"/>
              <a:lightRig rig="glow" dir="t"/>
            </a:scene3d>
            <a:sp3d prstMaterial="plastic">
              <a:bevelT w="647700" h="67945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9" name="円/楕円 4"/>
            <p:cNvSpPr/>
            <p:nvPr/>
          </p:nvSpPr>
          <p:spPr>
            <a:xfrm>
              <a:off x="4951401" y="6136415"/>
              <a:ext cx="1174225" cy="345182"/>
            </a:xfrm>
            <a:custGeom>
              <a:avLst/>
              <a:gdLst>
                <a:gd name="connsiteX0" fmla="*/ 0 w 1440160"/>
                <a:gd name="connsiteY0" fmla="*/ 144016 h 288032"/>
                <a:gd name="connsiteX1" fmla="*/ 720080 w 1440160"/>
                <a:gd name="connsiteY1" fmla="*/ 0 h 288032"/>
                <a:gd name="connsiteX2" fmla="*/ 1440160 w 1440160"/>
                <a:gd name="connsiteY2" fmla="*/ 144016 h 288032"/>
                <a:gd name="connsiteX3" fmla="*/ 720080 w 1440160"/>
                <a:gd name="connsiteY3" fmla="*/ 288032 h 288032"/>
                <a:gd name="connsiteX4" fmla="*/ 0 w 1440160"/>
                <a:gd name="connsiteY4" fmla="*/ 144016 h 288032"/>
                <a:gd name="connsiteX0" fmla="*/ 0 w 1318240"/>
                <a:gd name="connsiteY0" fmla="*/ 31123 h 371856"/>
                <a:gd name="connsiteX1" fmla="*/ 598160 w 1318240"/>
                <a:gd name="connsiteY1" fmla="*/ 77607 h 371856"/>
                <a:gd name="connsiteX2" fmla="*/ 1318240 w 1318240"/>
                <a:gd name="connsiteY2" fmla="*/ 221623 h 371856"/>
                <a:gd name="connsiteX3" fmla="*/ 598160 w 1318240"/>
                <a:gd name="connsiteY3" fmla="*/ 365639 h 371856"/>
                <a:gd name="connsiteX4" fmla="*/ 0 w 1318240"/>
                <a:gd name="connsiteY4" fmla="*/ 31123 h 371856"/>
                <a:gd name="connsiteX0" fmla="*/ 0 w 1203940"/>
                <a:gd name="connsiteY0" fmla="*/ 26668 h 361203"/>
                <a:gd name="connsiteX1" fmla="*/ 598160 w 1203940"/>
                <a:gd name="connsiteY1" fmla="*/ 73152 h 361203"/>
                <a:gd name="connsiteX2" fmla="*/ 1203940 w 1203940"/>
                <a:gd name="connsiteY2" fmla="*/ 41908 h 361203"/>
                <a:gd name="connsiteX3" fmla="*/ 598160 w 1203940"/>
                <a:gd name="connsiteY3" fmla="*/ 361184 h 361203"/>
                <a:gd name="connsiteX4" fmla="*/ 0 w 1203940"/>
                <a:gd name="connsiteY4" fmla="*/ 26668 h 361203"/>
                <a:gd name="connsiteX0" fmla="*/ 0 w 1203940"/>
                <a:gd name="connsiteY0" fmla="*/ 26668 h 361484"/>
                <a:gd name="connsiteX1" fmla="*/ 598160 w 1203940"/>
                <a:gd name="connsiteY1" fmla="*/ 73152 h 361484"/>
                <a:gd name="connsiteX2" fmla="*/ 1203940 w 1203940"/>
                <a:gd name="connsiteY2" fmla="*/ 41908 h 361484"/>
                <a:gd name="connsiteX3" fmla="*/ 598160 w 1203940"/>
                <a:gd name="connsiteY3" fmla="*/ 361184 h 361484"/>
                <a:gd name="connsiteX4" fmla="*/ 0 w 1203940"/>
                <a:gd name="connsiteY4" fmla="*/ 26668 h 361484"/>
                <a:gd name="connsiteX0" fmla="*/ 0 w 1203940"/>
                <a:gd name="connsiteY0" fmla="*/ 26668 h 361484"/>
                <a:gd name="connsiteX1" fmla="*/ 598160 w 1203940"/>
                <a:gd name="connsiteY1" fmla="*/ 73152 h 361484"/>
                <a:gd name="connsiteX2" fmla="*/ 1203940 w 1203940"/>
                <a:gd name="connsiteY2" fmla="*/ 41908 h 361484"/>
                <a:gd name="connsiteX3" fmla="*/ 598160 w 1203940"/>
                <a:gd name="connsiteY3" fmla="*/ 361184 h 361484"/>
                <a:gd name="connsiteX4" fmla="*/ 0 w 1203940"/>
                <a:gd name="connsiteY4" fmla="*/ 26668 h 361484"/>
                <a:gd name="connsiteX0" fmla="*/ 1 w 1203941"/>
                <a:gd name="connsiteY0" fmla="*/ 10386 h 345202"/>
                <a:gd name="connsiteX1" fmla="*/ 602067 w 1203941"/>
                <a:gd name="connsiteY1" fmla="*/ 79730 h 345202"/>
                <a:gd name="connsiteX2" fmla="*/ 1203941 w 1203941"/>
                <a:gd name="connsiteY2" fmla="*/ 25626 h 345202"/>
                <a:gd name="connsiteX3" fmla="*/ 598161 w 1203941"/>
                <a:gd name="connsiteY3" fmla="*/ 344902 h 345202"/>
                <a:gd name="connsiteX4" fmla="*/ 1 w 1203941"/>
                <a:gd name="connsiteY4" fmla="*/ 10386 h 345202"/>
                <a:gd name="connsiteX0" fmla="*/ 1 w 1203941"/>
                <a:gd name="connsiteY0" fmla="*/ 10386 h 345182"/>
                <a:gd name="connsiteX1" fmla="*/ 602067 w 1203941"/>
                <a:gd name="connsiteY1" fmla="*/ 79730 h 345182"/>
                <a:gd name="connsiteX2" fmla="*/ 1203941 w 1203941"/>
                <a:gd name="connsiteY2" fmla="*/ 25626 h 345182"/>
                <a:gd name="connsiteX3" fmla="*/ 598161 w 1203941"/>
                <a:gd name="connsiteY3" fmla="*/ 344902 h 345182"/>
                <a:gd name="connsiteX4" fmla="*/ 1 w 1203941"/>
                <a:gd name="connsiteY4" fmla="*/ 10386 h 345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03941" h="345182">
                  <a:moveTo>
                    <a:pt x="1" y="10386"/>
                  </a:moveTo>
                  <a:cubicBezTo>
                    <a:pt x="652" y="-33809"/>
                    <a:pt x="233434" y="77190"/>
                    <a:pt x="602067" y="79730"/>
                  </a:cubicBezTo>
                  <a:cubicBezTo>
                    <a:pt x="970700" y="82270"/>
                    <a:pt x="1203941" y="-34862"/>
                    <a:pt x="1203941" y="25626"/>
                  </a:cubicBezTo>
                  <a:cubicBezTo>
                    <a:pt x="1203941" y="86114"/>
                    <a:pt x="947408" y="355062"/>
                    <a:pt x="598161" y="344902"/>
                  </a:cubicBezTo>
                  <a:cubicBezTo>
                    <a:pt x="248914" y="334742"/>
                    <a:pt x="-650" y="54581"/>
                    <a:pt x="1" y="10386"/>
                  </a:cubicBezTo>
                  <a:close/>
                </a:path>
              </a:pathLst>
            </a:custGeom>
            <a:solidFill>
              <a:srgbClr val="663300"/>
            </a:solidFill>
            <a:ln>
              <a:noFill/>
            </a:ln>
            <a:scene3d>
              <a:camera prst="orthographicFront"/>
              <a:lightRig rig="contrasting" dir="t"/>
            </a:scene3d>
            <a:sp3d prstMaterial="dkEdge">
              <a:bevelT w="425450" h="3683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0" name="円/楕円 589"/>
            <p:cNvSpPr/>
            <p:nvPr/>
          </p:nvSpPr>
          <p:spPr>
            <a:xfrm rot="1041864">
              <a:off x="5129327" y="6241305"/>
              <a:ext cx="328521" cy="143872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1" name="円/楕円 590"/>
            <p:cNvSpPr/>
            <p:nvPr/>
          </p:nvSpPr>
          <p:spPr>
            <a:xfrm rot="20558136" flipH="1">
              <a:off x="5632126" y="6241304"/>
              <a:ext cx="328521" cy="143872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2" name="円/楕円 591"/>
            <p:cNvSpPr/>
            <p:nvPr/>
          </p:nvSpPr>
          <p:spPr>
            <a:xfrm>
              <a:off x="4881830" y="5577275"/>
              <a:ext cx="612033" cy="151071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3" name="円/楕円 592"/>
            <p:cNvSpPr/>
            <p:nvPr/>
          </p:nvSpPr>
          <p:spPr>
            <a:xfrm>
              <a:off x="5108927" y="5579683"/>
              <a:ext cx="153166" cy="1531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4" name="円/楕円 593"/>
            <p:cNvSpPr/>
            <p:nvPr/>
          </p:nvSpPr>
          <p:spPr>
            <a:xfrm>
              <a:off x="5601158" y="5577275"/>
              <a:ext cx="612033" cy="151071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5" name="円/楕円 594"/>
            <p:cNvSpPr/>
            <p:nvPr/>
          </p:nvSpPr>
          <p:spPr>
            <a:xfrm>
              <a:off x="5828255" y="5579683"/>
              <a:ext cx="153166" cy="1531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6" name="円/楕円 595"/>
            <p:cNvSpPr/>
            <p:nvPr/>
          </p:nvSpPr>
          <p:spPr>
            <a:xfrm>
              <a:off x="5202630" y="5157477"/>
              <a:ext cx="176558" cy="133367"/>
            </a:xfrm>
            <a:prstGeom prst="ellipse">
              <a:avLst/>
            </a:prstGeom>
            <a:solidFill>
              <a:srgbClr val="6633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7" name="円/楕円 596"/>
            <p:cNvSpPr/>
            <p:nvPr/>
          </p:nvSpPr>
          <p:spPr>
            <a:xfrm>
              <a:off x="5713779" y="5153613"/>
              <a:ext cx="176558" cy="133367"/>
            </a:xfrm>
            <a:prstGeom prst="ellipse">
              <a:avLst/>
            </a:prstGeom>
            <a:solidFill>
              <a:srgbClr val="6633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8" name="円/楕円 597"/>
            <p:cNvSpPr/>
            <p:nvPr/>
          </p:nvSpPr>
          <p:spPr>
            <a:xfrm>
              <a:off x="4974562" y="5371321"/>
              <a:ext cx="176558" cy="133367"/>
            </a:xfrm>
            <a:prstGeom prst="ellipse">
              <a:avLst/>
            </a:prstGeom>
            <a:solidFill>
              <a:srgbClr val="6633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9" name="円/楕円 598"/>
            <p:cNvSpPr/>
            <p:nvPr/>
          </p:nvSpPr>
          <p:spPr>
            <a:xfrm>
              <a:off x="5947059" y="5359874"/>
              <a:ext cx="176558" cy="133367"/>
            </a:xfrm>
            <a:prstGeom prst="ellipse">
              <a:avLst/>
            </a:prstGeom>
            <a:solidFill>
              <a:srgbClr val="6633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604" name="グループ化 603"/>
          <p:cNvGrpSpPr/>
          <p:nvPr/>
        </p:nvGrpSpPr>
        <p:grpSpPr>
          <a:xfrm>
            <a:off x="7813489" y="4627026"/>
            <a:ext cx="1912487" cy="1700320"/>
            <a:chOff x="6743378" y="4501261"/>
            <a:chExt cx="2227444" cy="1980336"/>
          </a:xfrm>
        </p:grpSpPr>
        <p:grpSp>
          <p:nvGrpSpPr>
            <p:cNvPr id="605" name="グループ化 604"/>
            <p:cNvGrpSpPr/>
            <p:nvPr/>
          </p:nvGrpSpPr>
          <p:grpSpPr>
            <a:xfrm>
              <a:off x="6743378" y="4501261"/>
              <a:ext cx="2227444" cy="1980336"/>
              <a:chOff x="4434518" y="4501261"/>
              <a:chExt cx="2227444" cy="1980336"/>
            </a:xfrm>
          </p:grpSpPr>
          <p:sp>
            <p:nvSpPr>
              <p:cNvPr id="610" name="円/楕円 245"/>
              <p:cNvSpPr/>
              <p:nvPr/>
            </p:nvSpPr>
            <p:spPr>
              <a:xfrm>
                <a:off x="5206467" y="4549284"/>
                <a:ext cx="142027" cy="908189"/>
              </a:xfrm>
              <a:custGeom>
                <a:avLst/>
                <a:gdLst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0 w 1440160"/>
                  <a:gd name="connsiteY0" fmla="*/ 720080 h 1572240"/>
                  <a:gd name="connsiteX1" fmla="*/ 720080 w 1440160"/>
                  <a:gd name="connsiteY1" fmla="*/ 0 h 1572240"/>
                  <a:gd name="connsiteX2" fmla="*/ 1440160 w 1440160"/>
                  <a:gd name="connsiteY2" fmla="*/ 720080 h 1572240"/>
                  <a:gd name="connsiteX3" fmla="*/ 720080 w 1440160"/>
                  <a:gd name="connsiteY3" fmla="*/ 1572240 h 1572240"/>
                  <a:gd name="connsiteX4" fmla="*/ 0 w 1440160"/>
                  <a:gd name="connsiteY4" fmla="*/ 720080 h 15722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40160" h="1572240">
                    <a:moveTo>
                      <a:pt x="0" y="720080"/>
                    </a:moveTo>
                    <a:cubicBezTo>
                      <a:pt x="0" y="322391"/>
                      <a:pt x="322391" y="0"/>
                      <a:pt x="720080" y="0"/>
                    </a:cubicBezTo>
                    <a:cubicBezTo>
                      <a:pt x="1117769" y="0"/>
                      <a:pt x="1440160" y="322391"/>
                      <a:pt x="1440160" y="720080"/>
                    </a:cubicBezTo>
                    <a:cubicBezTo>
                      <a:pt x="1440160" y="1117769"/>
                      <a:pt x="1117769" y="1572240"/>
                      <a:pt x="720080" y="1572240"/>
                    </a:cubicBezTo>
                    <a:cubicBezTo>
                      <a:pt x="322391" y="1572240"/>
                      <a:pt x="0" y="1117769"/>
                      <a:pt x="0" y="720080"/>
                    </a:cubicBezTo>
                    <a:close/>
                  </a:path>
                </a:pathLst>
              </a:custGeom>
              <a:solidFill>
                <a:srgbClr val="CC9900"/>
              </a:solidFill>
              <a:ln>
                <a:noFill/>
              </a:ln>
              <a:scene3d>
                <a:camera prst="orthographicFront"/>
                <a:lightRig rig="glow" dir="t"/>
              </a:scene3d>
              <a:sp3d prstMaterial="plastic">
                <a:bevelT w="647700" h="67945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1" name="円/楕円 610"/>
              <p:cNvSpPr/>
              <p:nvPr/>
            </p:nvSpPr>
            <p:spPr>
              <a:xfrm>
                <a:off x="5121809" y="4501261"/>
                <a:ext cx="311342" cy="311342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  <a:scene3d>
                <a:camera prst="orthographicFront"/>
                <a:lightRig rig="morning" dir="t"/>
              </a:scene3d>
              <a:sp3d prstMaterial="dkEdge">
                <a:bevelT w="158750" h="34925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2" name="円/楕円 245"/>
              <p:cNvSpPr/>
              <p:nvPr/>
            </p:nvSpPr>
            <p:spPr>
              <a:xfrm>
                <a:off x="5709387" y="4549284"/>
                <a:ext cx="142027" cy="908189"/>
              </a:xfrm>
              <a:custGeom>
                <a:avLst/>
                <a:gdLst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0 w 1440160"/>
                  <a:gd name="connsiteY0" fmla="*/ 720080 h 1572240"/>
                  <a:gd name="connsiteX1" fmla="*/ 720080 w 1440160"/>
                  <a:gd name="connsiteY1" fmla="*/ 0 h 1572240"/>
                  <a:gd name="connsiteX2" fmla="*/ 1440160 w 1440160"/>
                  <a:gd name="connsiteY2" fmla="*/ 720080 h 1572240"/>
                  <a:gd name="connsiteX3" fmla="*/ 720080 w 1440160"/>
                  <a:gd name="connsiteY3" fmla="*/ 1572240 h 1572240"/>
                  <a:gd name="connsiteX4" fmla="*/ 0 w 1440160"/>
                  <a:gd name="connsiteY4" fmla="*/ 720080 h 15722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40160" h="1572240">
                    <a:moveTo>
                      <a:pt x="0" y="720080"/>
                    </a:moveTo>
                    <a:cubicBezTo>
                      <a:pt x="0" y="322391"/>
                      <a:pt x="322391" y="0"/>
                      <a:pt x="720080" y="0"/>
                    </a:cubicBezTo>
                    <a:cubicBezTo>
                      <a:pt x="1117769" y="0"/>
                      <a:pt x="1440160" y="322391"/>
                      <a:pt x="1440160" y="720080"/>
                    </a:cubicBezTo>
                    <a:cubicBezTo>
                      <a:pt x="1440160" y="1117769"/>
                      <a:pt x="1117769" y="1572240"/>
                      <a:pt x="720080" y="1572240"/>
                    </a:cubicBezTo>
                    <a:cubicBezTo>
                      <a:pt x="322391" y="1572240"/>
                      <a:pt x="0" y="1117769"/>
                      <a:pt x="0" y="720080"/>
                    </a:cubicBezTo>
                    <a:close/>
                  </a:path>
                </a:pathLst>
              </a:custGeom>
              <a:solidFill>
                <a:srgbClr val="CC9900"/>
              </a:solidFill>
              <a:ln>
                <a:noFill/>
              </a:ln>
              <a:scene3d>
                <a:camera prst="orthographicFront"/>
                <a:lightRig rig="glow" dir="t"/>
              </a:scene3d>
              <a:sp3d prstMaterial="plastic">
                <a:bevelT w="647700" h="67945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3" name="円/楕円 612"/>
              <p:cNvSpPr/>
              <p:nvPr/>
            </p:nvSpPr>
            <p:spPr>
              <a:xfrm>
                <a:off x="5624729" y="4501261"/>
                <a:ext cx="311342" cy="311342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  <a:scene3d>
                <a:camera prst="orthographicFront"/>
                <a:lightRig rig="morning" dir="t"/>
              </a:scene3d>
              <a:sp3d prstMaterial="dkEdge">
                <a:bevelT w="158750" h="34925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14" name="グループ化 613"/>
              <p:cNvGrpSpPr/>
              <p:nvPr/>
            </p:nvGrpSpPr>
            <p:grpSpPr>
              <a:xfrm rot="17100000">
                <a:off x="4684839" y="4892489"/>
                <a:ext cx="376282" cy="876924"/>
                <a:chOff x="4654053" y="4748868"/>
                <a:chExt cx="813638" cy="946832"/>
              </a:xfrm>
            </p:grpSpPr>
            <p:sp>
              <p:nvSpPr>
                <p:cNvPr id="626" name="円/楕円 137"/>
                <p:cNvSpPr/>
                <p:nvPr/>
              </p:nvSpPr>
              <p:spPr>
                <a:xfrm rot="19800000" flipH="1">
                  <a:off x="4654053" y="4748868"/>
                  <a:ext cx="813638" cy="946832"/>
                </a:xfrm>
                <a:custGeom>
                  <a:avLst/>
                  <a:gdLst>
                    <a:gd name="connsiteX0" fmla="*/ 0 w 670148"/>
                    <a:gd name="connsiteY0" fmla="*/ 335074 h 670148"/>
                    <a:gd name="connsiteX1" fmla="*/ 335074 w 670148"/>
                    <a:gd name="connsiteY1" fmla="*/ 0 h 670148"/>
                    <a:gd name="connsiteX2" fmla="*/ 670148 w 670148"/>
                    <a:gd name="connsiteY2" fmla="*/ 335074 h 670148"/>
                    <a:gd name="connsiteX3" fmla="*/ 335074 w 670148"/>
                    <a:gd name="connsiteY3" fmla="*/ 670148 h 670148"/>
                    <a:gd name="connsiteX4" fmla="*/ 0 w 670148"/>
                    <a:gd name="connsiteY4" fmla="*/ 335074 h 670148"/>
                    <a:gd name="connsiteX0" fmla="*/ 20 w 670168"/>
                    <a:gd name="connsiteY0" fmla="*/ 444802 h 779876"/>
                    <a:gd name="connsiteX1" fmla="*/ 347286 w 670168"/>
                    <a:gd name="connsiteY1" fmla="*/ 0 h 779876"/>
                    <a:gd name="connsiteX2" fmla="*/ 670168 w 670168"/>
                    <a:gd name="connsiteY2" fmla="*/ 444802 h 779876"/>
                    <a:gd name="connsiteX3" fmla="*/ 335094 w 670168"/>
                    <a:gd name="connsiteY3" fmla="*/ 779876 h 779876"/>
                    <a:gd name="connsiteX4" fmla="*/ 20 w 670168"/>
                    <a:gd name="connsiteY4" fmla="*/ 444802 h 7798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70168" h="779876">
                      <a:moveTo>
                        <a:pt x="20" y="444802"/>
                      </a:moveTo>
                      <a:cubicBezTo>
                        <a:pt x="2052" y="314823"/>
                        <a:pt x="162230" y="0"/>
                        <a:pt x="347286" y="0"/>
                      </a:cubicBezTo>
                      <a:cubicBezTo>
                        <a:pt x="532342" y="0"/>
                        <a:pt x="670168" y="259746"/>
                        <a:pt x="670168" y="444802"/>
                      </a:cubicBezTo>
                      <a:cubicBezTo>
                        <a:pt x="670168" y="629858"/>
                        <a:pt x="520150" y="779876"/>
                        <a:pt x="335094" y="779876"/>
                      </a:cubicBezTo>
                      <a:cubicBezTo>
                        <a:pt x="150038" y="779876"/>
                        <a:pt x="-2012" y="574781"/>
                        <a:pt x="20" y="444802"/>
                      </a:cubicBezTo>
                      <a:close/>
                    </a:path>
                  </a:pathLst>
                </a:custGeom>
                <a:solidFill>
                  <a:srgbClr val="CC9900"/>
                </a:solidFill>
                <a:ln>
                  <a:noFill/>
                </a:ln>
                <a:scene3d>
                  <a:camera prst="orthographicFront"/>
                  <a:lightRig rig="glow" dir="t"/>
                </a:scene3d>
                <a:sp3d prstMaterial="plastic">
                  <a:bevelT w="647700" h="679450"/>
                </a:sp3d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27" name="円/楕円 138"/>
                <p:cNvSpPr/>
                <p:nvPr/>
              </p:nvSpPr>
              <p:spPr>
                <a:xfrm rot="19800000" flipH="1">
                  <a:off x="4700451" y="5002078"/>
                  <a:ext cx="489965" cy="586178"/>
                </a:xfrm>
                <a:custGeom>
                  <a:avLst/>
                  <a:gdLst>
                    <a:gd name="connsiteX0" fmla="*/ 0 w 403568"/>
                    <a:gd name="connsiteY0" fmla="*/ 201784 h 403568"/>
                    <a:gd name="connsiteX1" fmla="*/ 201784 w 403568"/>
                    <a:gd name="connsiteY1" fmla="*/ 0 h 403568"/>
                    <a:gd name="connsiteX2" fmla="*/ 403568 w 403568"/>
                    <a:gd name="connsiteY2" fmla="*/ 201784 h 403568"/>
                    <a:gd name="connsiteX3" fmla="*/ 201784 w 403568"/>
                    <a:gd name="connsiteY3" fmla="*/ 403568 h 403568"/>
                    <a:gd name="connsiteX4" fmla="*/ 0 w 403568"/>
                    <a:gd name="connsiteY4" fmla="*/ 201784 h 403568"/>
                    <a:gd name="connsiteX0" fmla="*/ 0 w 403568"/>
                    <a:gd name="connsiteY0" fmla="*/ 281032 h 482816"/>
                    <a:gd name="connsiteX1" fmla="*/ 201784 w 403568"/>
                    <a:gd name="connsiteY1" fmla="*/ 0 h 482816"/>
                    <a:gd name="connsiteX2" fmla="*/ 403568 w 403568"/>
                    <a:gd name="connsiteY2" fmla="*/ 281032 h 482816"/>
                    <a:gd name="connsiteX3" fmla="*/ 201784 w 403568"/>
                    <a:gd name="connsiteY3" fmla="*/ 482816 h 482816"/>
                    <a:gd name="connsiteX4" fmla="*/ 0 w 403568"/>
                    <a:gd name="connsiteY4" fmla="*/ 281032 h 4828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03568" h="482816">
                      <a:moveTo>
                        <a:pt x="0" y="281032"/>
                      </a:moveTo>
                      <a:cubicBezTo>
                        <a:pt x="0" y="200563"/>
                        <a:pt x="90342" y="0"/>
                        <a:pt x="201784" y="0"/>
                      </a:cubicBezTo>
                      <a:cubicBezTo>
                        <a:pt x="313226" y="0"/>
                        <a:pt x="403568" y="169590"/>
                        <a:pt x="403568" y="281032"/>
                      </a:cubicBezTo>
                      <a:cubicBezTo>
                        <a:pt x="403568" y="392474"/>
                        <a:pt x="313226" y="482816"/>
                        <a:pt x="201784" y="482816"/>
                      </a:cubicBezTo>
                      <a:cubicBezTo>
                        <a:pt x="90342" y="482816"/>
                        <a:pt x="0" y="361501"/>
                        <a:pt x="0" y="28103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>
                  <a:noFill/>
                </a:ln>
                <a:scene3d>
                  <a:camera prst="orthographicFront"/>
                  <a:lightRig rig="morning" dir="t"/>
                </a:scene3d>
                <a:sp3d prstMaterial="dkEdge">
                  <a:bevelT w="44450" h="577850" prst="relaxedInset"/>
                </a:sp3d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615" name="グループ化 614"/>
              <p:cNvGrpSpPr/>
              <p:nvPr/>
            </p:nvGrpSpPr>
            <p:grpSpPr>
              <a:xfrm rot="4500000" flipH="1">
                <a:off x="6035359" y="4892490"/>
                <a:ext cx="376282" cy="876924"/>
                <a:chOff x="4654053" y="4748868"/>
                <a:chExt cx="813638" cy="946832"/>
              </a:xfrm>
            </p:grpSpPr>
            <p:sp>
              <p:nvSpPr>
                <p:cNvPr id="624" name="円/楕円 137"/>
                <p:cNvSpPr/>
                <p:nvPr/>
              </p:nvSpPr>
              <p:spPr>
                <a:xfrm rot="19800000" flipH="1">
                  <a:off x="4654053" y="4748868"/>
                  <a:ext cx="813638" cy="946832"/>
                </a:xfrm>
                <a:custGeom>
                  <a:avLst/>
                  <a:gdLst>
                    <a:gd name="connsiteX0" fmla="*/ 0 w 670148"/>
                    <a:gd name="connsiteY0" fmla="*/ 335074 h 670148"/>
                    <a:gd name="connsiteX1" fmla="*/ 335074 w 670148"/>
                    <a:gd name="connsiteY1" fmla="*/ 0 h 670148"/>
                    <a:gd name="connsiteX2" fmla="*/ 670148 w 670148"/>
                    <a:gd name="connsiteY2" fmla="*/ 335074 h 670148"/>
                    <a:gd name="connsiteX3" fmla="*/ 335074 w 670148"/>
                    <a:gd name="connsiteY3" fmla="*/ 670148 h 670148"/>
                    <a:gd name="connsiteX4" fmla="*/ 0 w 670148"/>
                    <a:gd name="connsiteY4" fmla="*/ 335074 h 670148"/>
                    <a:gd name="connsiteX0" fmla="*/ 20 w 670168"/>
                    <a:gd name="connsiteY0" fmla="*/ 444802 h 779876"/>
                    <a:gd name="connsiteX1" fmla="*/ 347286 w 670168"/>
                    <a:gd name="connsiteY1" fmla="*/ 0 h 779876"/>
                    <a:gd name="connsiteX2" fmla="*/ 670168 w 670168"/>
                    <a:gd name="connsiteY2" fmla="*/ 444802 h 779876"/>
                    <a:gd name="connsiteX3" fmla="*/ 335094 w 670168"/>
                    <a:gd name="connsiteY3" fmla="*/ 779876 h 779876"/>
                    <a:gd name="connsiteX4" fmla="*/ 20 w 670168"/>
                    <a:gd name="connsiteY4" fmla="*/ 444802 h 7798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70168" h="779876">
                      <a:moveTo>
                        <a:pt x="20" y="444802"/>
                      </a:moveTo>
                      <a:cubicBezTo>
                        <a:pt x="2052" y="314823"/>
                        <a:pt x="162230" y="0"/>
                        <a:pt x="347286" y="0"/>
                      </a:cubicBezTo>
                      <a:cubicBezTo>
                        <a:pt x="532342" y="0"/>
                        <a:pt x="670168" y="259746"/>
                        <a:pt x="670168" y="444802"/>
                      </a:cubicBezTo>
                      <a:cubicBezTo>
                        <a:pt x="670168" y="629858"/>
                        <a:pt x="520150" y="779876"/>
                        <a:pt x="335094" y="779876"/>
                      </a:cubicBezTo>
                      <a:cubicBezTo>
                        <a:pt x="150038" y="779876"/>
                        <a:pt x="-2012" y="574781"/>
                        <a:pt x="20" y="444802"/>
                      </a:cubicBezTo>
                      <a:close/>
                    </a:path>
                  </a:pathLst>
                </a:custGeom>
                <a:solidFill>
                  <a:srgbClr val="CC9900"/>
                </a:solidFill>
                <a:ln>
                  <a:noFill/>
                </a:ln>
                <a:scene3d>
                  <a:camera prst="orthographicFront"/>
                  <a:lightRig rig="glow" dir="t"/>
                </a:scene3d>
                <a:sp3d prstMaterial="plastic">
                  <a:bevelT w="647700" h="679450"/>
                </a:sp3d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25" name="円/楕円 138"/>
                <p:cNvSpPr/>
                <p:nvPr/>
              </p:nvSpPr>
              <p:spPr>
                <a:xfrm rot="19800000" flipH="1">
                  <a:off x="4700451" y="5002078"/>
                  <a:ext cx="489965" cy="586178"/>
                </a:xfrm>
                <a:custGeom>
                  <a:avLst/>
                  <a:gdLst>
                    <a:gd name="connsiteX0" fmla="*/ 0 w 403568"/>
                    <a:gd name="connsiteY0" fmla="*/ 201784 h 403568"/>
                    <a:gd name="connsiteX1" fmla="*/ 201784 w 403568"/>
                    <a:gd name="connsiteY1" fmla="*/ 0 h 403568"/>
                    <a:gd name="connsiteX2" fmla="*/ 403568 w 403568"/>
                    <a:gd name="connsiteY2" fmla="*/ 201784 h 403568"/>
                    <a:gd name="connsiteX3" fmla="*/ 201784 w 403568"/>
                    <a:gd name="connsiteY3" fmla="*/ 403568 h 403568"/>
                    <a:gd name="connsiteX4" fmla="*/ 0 w 403568"/>
                    <a:gd name="connsiteY4" fmla="*/ 201784 h 403568"/>
                    <a:gd name="connsiteX0" fmla="*/ 0 w 403568"/>
                    <a:gd name="connsiteY0" fmla="*/ 281032 h 482816"/>
                    <a:gd name="connsiteX1" fmla="*/ 201784 w 403568"/>
                    <a:gd name="connsiteY1" fmla="*/ 0 h 482816"/>
                    <a:gd name="connsiteX2" fmla="*/ 403568 w 403568"/>
                    <a:gd name="connsiteY2" fmla="*/ 281032 h 482816"/>
                    <a:gd name="connsiteX3" fmla="*/ 201784 w 403568"/>
                    <a:gd name="connsiteY3" fmla="*/ 482816 h 482816"/>
                    <a:gd name="connsiteX4" fmla="*/ 0 w 403568"/>
                    <a:gd name="connsiteY4" fmla="*/ 281032 h 4828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03568" h="482816">
                      <a:moveTo>
                        <a:pt x="0" y="281032"/>
                      </a:moveTo>
                      <a:cubicBezTo>
                        <a:pt x="0" y="200563"/>
                        <a:pt x="90342" y="0"/>
                        <a:pt x="201784" y="0"/>
                      </a:cubicBezTo>
                      <a:cubicBezTo>
                        <a:pt x="313226" y="0"/>
                        <a:pt x="403568" y="169590"/>
                        <a:pt x="403568" y="281032"/>
                      </a:cubicBezTo>
                      <a:cubicBezTo>
                        <a:pt x="403568" y="392474"/>
                        <a:pt x="313226" y="482816"/>
                        <a:pt x="201784" y="482816"/>
                      </a:cubicBezTo>
                      <a:cubicBezTo>
                        <a:pt x="90342" y="482816"/>
                        <a:pt x="0" y="361501"/>
                        <a:pt x="0" y="28103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>
                  <a:noFill/>
                </a:ln>
                <a:scene3d>
                  <a:camera prst="orthographicFront"/>
                  <a:lightRig rig="morning" dir="t"/>
                </a:scene3d>
                <a:sp3d prstMaterial="dkEdge">
                  <a:bevelT w="44450" h="577850" prst="relaxedInset"/>
                </a:sp3d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616" name="円/楕円 245"/>
              <p:cNvSpPr/>
              <p:nvPr/>
            </p:nvSpPr>
            <p:spPr>
              <a:xfrm>
                <a:off x="4832427" y="5035739"/>
                <a:ext cx="1440160" cy="1440160"/>
              </a:xfrm>
              <a:custGeom>
                <a:avLst/>
                <a:gdLst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0 w 1440160"/>
                  <a:gd name="connsiteY0" fmla="*/ 720080 h 1572240"/>
                  <a:gd name="connsiteX1" fmla="*/ 720080 w 1440160"/>
                  <a:gd name="connsiteY1" fmla="*/ 0 h 1572240"/>
                  <a:gd name="connsiteX2" fmla="*/ 1440160 w 1440160"/>
                  <a:gd name="connsiteY2" fmla="*/ 720080 h 1572240"/>
                  <a:gd name="connsiteX3" fmla="*/ 720080 w 1440160"/>
                  <a:gd name="connsiteY3" fmla="*/ 1572240 h 1572240"/>
                  <a:gd name="connsiteX4" fmla="*/ 0 w 1440160"/>
                  <a:gd name="connsiteY4" fmla="*/ 720080 h 15722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40160" h="1572240">
                    <a:moveTo>
                      <a:pt x="0" y="720080"/>
                    </a:moveTo>
                    <a:cubicBezTo>
                      <a:pt x="0" y="322391"/>
                      <a:pt x="322391" y="0"/>
                      <a:pt x="720080" y="0"/>
                    </a:cubicBezTo>
                    <a:cubicBezTo>
                      <a:pt x="1117769" y="0"/>
                      <a:pt x="1440160" y="322391"/>
                      <a:pt x="1440160" y="720080"/>
                    </a:cubicBezTo>
                    <a:cubicBezTo>
                      <a:pt x="1440160" y="1117769"/>
                      <a:pt x="1117769" y="1572240"/>
                      <a:pt x="720080" y="1572240"/>
                    </a:cubicBezTo>
                    <a:cubicBezTo>
                      <a:pt x="322391" y="1572240"/>
                      <a:pt x="0" y="1117769"/>
                      <a:pt x="0" y="720080"/>
                    </a:cubicBezTo>
                    <a:close/>
                  </a:path>
                </a:pathLst>
              </a:custGeom>
              <a:solidFill>
                <a:srgbClr val="CC9900"/>
              </a:solidFill>
              <a:ln>
                <a:noFill/>
              </a:ln>
              <a:scene3d>
                <a:camera prst="orthographicFront"/>
                <a:lightRig rig="glow" dir="t"/>
              </a:scene3d>
              <a:sp3d prstMaterial="plastic">
                <a:bevelT w="647700" h="67945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7" name="円/楕円 4"/>
              <p:cNvSpPr/>
              <p:nvPr/>
            </p:nvSpPr>
            <p:spPr>
              <a:xfrm>
                <a:off x="4951401" y="6136415"/>
                <a:ext cx="1174225" cy="345182"/>
              </a:xfrm>
              <a:custGeom>
                <a:avLst/>
                <a:gdLst>
                  <a:gd name="connsiteX0" fmla="*/ 0 w 1440160"/>
                  <a:gd name="connsiteY0" fmla="*/ 144016 h 288032"/>
                  <a:gd name="connsiteX1" fmla="*/ 720080 w 1440160"/>
                  <a:gd name="connsiteY1" fmla="*/ 0 h 288032"/>
                  <a:gd name="connsiteX2" fmla="*/ 1440160 w 1440160"/>
                  <a:gd name="connsiteY2" fmla="*/ 144016 h 288032"/>
                  <a:gd name="connsiteX3" fmla="*/ 720080 w 1440160"/>
                  <a:gd name="connsiteY3" fmla="*/ 288032 h 288032"/>
                  <a:gd name="connsiteX4" fmla="*/ 0 w 1440160"/>
                  <a:gd name="connsiteY4" fmla="*/ 144016 h 288032"/>
                  <a:gd name="connsiteX0" fmla="*/ 0 w 1318240"/>
                  <a:gd name="connsiteY0" fmla="*/ 31123 h 371856"/>
                  <a:gd name="connsiteX1" fmla="*/ 598160 w 1318240"/>
                  <a:gd name="connsiteY1" fmla="*/ 77607 h 371856"/>
                  <a:gd name="connsiteX2" fmla="*/ 1318240 w 1318240"/>
                  <a:gd name="connsiteY2" fmla="*/ 221623 h 371856"/>
                  <a:gd name="connsiteX3" fmla="*/ 598160 w 1318240"/>
                  <a:gd name="connsiteY3" fmla="*/ 365639 h 371856"/>
                  <a:gd name="connsiteX4" fmla="*/ 0 w 1318240"/>
                  <a:gd name="connsiteY4" fmla="*/ 31123 h 371856"/>
                  <a:gd name="connsiteX0" fmla="*/ 0 w 1203940"/>
                  <a:gd name="connsiteY0" fmla="*/ 26668 h 361203"/>
                  <a:gd name="connsiteX1" fmla="*/ 598160 w 1203940"/>
                  <a:gd name="connsiteY1" fmla="*/ 73152 h 361203"/>
                  <a:gd name="connsiteX2" fmla="*/ 1203940 w 1203940"/>
                  <a:gd name="connsiteY2" fmla="*/ 41908 h 361203"/>
                  <a:gd name="connsiteX3" fmla="*/ 598160 w 1203940"/>
                  <a:gd name="connsiteY3" fmla="*/ 361184 h 361203"/>
                  <a:gd name="connsiteX4" fmla="*/ 0 w 1203940"/>
                  <a:gd name="connsiteY4" fmla="*/ 26668 h 361203"/>
                  <a:gd name="connsiteX0" fmla="*/ 0 w 1203940"/>
                  <a:gd name="connsiteY0" fmla="*/ 26668 h 361484"/>
                  <a:gd name="connsiteX1" fmla="*/ 598160 w 1203940"/>
                  <a:gd name="connsiteY1" fmla="*/ 73152 h 361484"/>
                  <a:gd name="connsiteX2" fmla="*/ 1203940 w 1203940"/>
                  <a:gd name="connsiteY2" fmla="*/ 41908 h 361484"/>
                  <a:gd name="connsiteX3" fmla="*/ 598160 w 1203940"/>
                  <a:gd name="connsiteY3" fmla="*/ 361184 h 361484"/>
                  <a:gd name="connsiteX4" fmla="*/ 0 w 1203940"/>
                  <a:gd name="connsiteY4" fmla="*/ 26668 h 361484"/>
                  <a:gd name="connsiteX0" fmla="*/ 0 w 1203940"/>
                  <a:gd name="connsiteY0" fmla="*/ 26668 h 361484"/>
                  <a:gd name="connsiteX1" fmla="*/ 598160 w 1203940"/>
                  <a:gd name="connsiteY1" fmla="*/ 73152 h 361484"/>
                  <a:gd name="connsiteX2" fmla="*/ 1203940 w 1203940"/>
                  <a:gd name="connsiteY2" fmla="*/ 41908 h 361484"/>
                  <a:gd name="connsiteX3" fmla="*/ 598160 w 1203940"/>
                  <a:gd name="connsiteY3" fmla="*/ 361184 h 361484"/>
                  <a:gd name="connsiteX4" fmla="*/ 0 w 1203940"/>
                  <a:gd name="connsiteY4" fmla="*/ 26668 h 361484"/>
                  <a:gd name="connsiteX0" fmla="*/ 1 w 1203941"/>
                  <a:gd name="connsiteY0" fmla="*/ 10386 h 345202"/>
                  <a:gd name="connsiteX1" fmla="*/ 602067 w 1203941"/>
                  <a:gd name="connsiteY1" fmla="*/ 79730 h 345202"/>
                  <a:gd name="connsiteX2" fmla="*/ 1203941 w 1203941"/>
                  <a:gd name="connsiteY2" fmla="*/ 25626 h 345202"/>
                  <a:gd name="connsiteX3" fmla="*/ 598161 w 1203941"/>
                  <a:gd name="connsiteY3" fmla="*/ 344902 h 345202"/>
                  <a:gd name="connsiteX4" fmla="*/ 1 w 1203941"/>
                  <a:gd name="connsiteY4" fmla="*/ 10386 h 345202"/>
                  <a:gd name="connsiteX0" fmla="*/ 1 w 1203941"/>
                  <a:gd name="connsiteY0" fmla="*/ 10386 h 345182"/>
                  <a:gd name="connsiteX1" fmla="*/ 602067 w 1203941"/>
                  <a:gd name="connsiteY1" fmla="*/ 79730 h 345182"/>
                  <a:gd name="connsiteX2" fmla="*/ 1203941 w 1203941"/>
                  <a:gd name="connsiteY2" fmla="*/ 25626 h 345182"/>
                  <a:gd name="connsiteX3" fmla="*/ 598161 w 1203941"/>
                  <a:gd name="connsiteY3" fmla="*/ 344902 h 345182"/>
                  <a:gd name="connsiteX4" fmla="*/ 1 w 1203941"/>
                  <a:gd name="connsiteY4" fmla="*/ 10386 h 345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203941" h="345182">
                    <a:moveTo>
                      <a:pt x="1" y="10386"/>
                    </a:moveTo>
                    <a:cubicBezTo>
                      <a:pt x="652" y="-33809"/>
                      <a:pt x="233434" y="77190"/>
                      <a:pt x="602067" y="79730"/>
                    </a:cubicBezTo>
                    <a:cubicBezTo>
                      <a:pt x="970700" y="82270"/>
                      <a:pt x="1203941" y="-34862"/>
                      <a:pt x="1203941" y="25626"/>
                    </a:cubicBezTo>
                    <a:cubicBezTo>
                      <a:pt x="1203941" y="86114"/>
                      <a:pt x="947408" y="355062"/>
                      <a:pt x="598161" y="344902"/>
                    </a:cubicBezTo>
                    <a:cubicBezTo>
                      <a:pt x="248914" y="334742"/>
                      <a:pt x="-650" y="54581"/>
                      <a:pt x="1" y="10386"/>
                    </a:cubicBezTo>
                    <a:close/>
                  </a:path>
                </a:pathLst>
              </a:custGeom>
              <a:solidFill>
                <a:srgbClr val="663300"/>
              </a:solidFill>
              <a:ln>
                <a:noFill/>
              </a:ln>
              <a:scene3d>
                <a:camera prst="orthographicFront"/>
                <a:lightRig rig="contrasting" dir="t"/>
              </a:scene3d>
              <a:sp3d prstMaterial="dkEdge">
                <a:bevelT w="425450" h="3683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8" name="円/楕円 617"/>
              <p:cNvSpPr/>
              <p:nvPr/>
            </p:nvSpPr>
            <p:spPr>
              <a:xfrm rot="1041864">
                <a:off x="5129327" y="6241305"/>
                <a:ext cx="328521" cy="143872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9" name="円/楕円 618"/>
              <p:cNvSpPr/>
              <p:nvPr/>
            </p:nvSpPr>
            <p:spPr>
              <a:xfrm rot="20558136" flipH="1">
                <a:off x="5632126" y="6241304"/>
                <a:ext cx="328521" cy="143872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0" name="円/楕円 619"/>
              <p:cNvSpPr/>
              <p:nvPr/>
            </p:nvSpPr>
            <p:spPr>
              <a:xfrm>
                <a:off x="5202630" y="5157477"/>
                <a:ext cx="176558" cy="133367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1" name="円/楕円 620"/>
              <p:cNvSpPr/>
              <p:nvPr/>
            </p:nvSpPr>
            <p:spPr>
              <a:xfrm>
                <a:off x="5713779" y="5153613"/>
                <a:ext cx="176558" cy="133367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2" name="円/楕円 621"/>
              <p:cNvSpPr/>
              <p:nvPr/>
            </p:nvSpPr>
            <p:spPr>
              <a:xfrm>
                <a:off x="4974562" y="5371321"/>
                <a:ext cx="176558" cy="133367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3" name="円/楕円 622"/>
              <p:cNvSpPr/>
              <p:nvPr/>
            </p:nvSpPr>
            <p:spPr>
              <a:xfrm>
                <a:off x="5947059" y="5359874"/>
                <a:ext cx="176558" cy="133367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06" name="円/楕円 605"/>
            <p:cNvSpPr/>
            <p:nvPr/>
          </p:nvSpPr>
          <p:spPr>
            <a:xfrm>
              <a:off x="7284738" y="5434321"/>
              <a:ext cx="510132" cy="5101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7" name="円/楕円 606"/>
            <p:cNvSpPr/>
            <p:nvPr/>
          </p:nvSpPr>
          <p:spPr>
            <a:xfrm>
              <a:off x="7387656" y="5536604"/>
              <a:ext cx="30556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8" name="円/楕円 607"/>
            <p:cNvSpPr/>
            <p:nvPr/>
          </p:nvSpPr>
          <p:spPr>
            <a:xfrm>
              <a:off x="7973586" y="5434321"/>
              <a:ext cx="510132" cy="5101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9" name="円/楕円 608"/>
            <p:cNvSpPr/>
            <p:nvPr/>
          </p:nvSpPr>
          <p:spPr>
            <a:xfrm>
              <a:off x="8076504" y="5536604"/>
              <a:ext cx="30556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628" name="グループ化 627"/>
          <p:cNvGrpSpPr/>
          <p:nvPr/>
        </p:nvGrpSpPr>
        <p:grpSpPr>
          <a:xfrm>
            <a:off x="4311500" y="5078102"/>
            <a:ext cx="1340149" cy="1238083"/>
            <a:chOff x="4505879" y="5002451"/>
            <a:chExt cx="1560851" cy="1441976"/>
          </a:xfrm>
        </p:grpSpPr>
        <p:grpSp>
          <p:nvGrpSpPr>
            <p:cNvPr id="629" name="グループ化 628"/>
            <p:cNvGrpSpPr/>
            <p:nvPr/>
          </p:nvGrpSpPr>
          <p:grpSpPr>
            <a:xfrm>
              <a:off x="4505879" y="5002451"/>
              <a:ext cx="1560851" cy="1441976"/>
              <a:chOff x="619679" y="5002451"/>
              <a:chExt cx="1560851" cy="1441976"/>
            </a:xfrm>
          </p:grpSpPr>
          <p:sp>
            <p:nvSpPr>
              <p:cNvPr id="631" name="円/楕円 219"/>
              <p:cNvSpPr/>
              <p:nvPr/>
            </p:nvSpPr>
            <p:spPr>
              <a:xfrm>
                <a:off x="619679" y="5002451"/>
                <a:ext cx="1560851" cy="1441976"/>
              </a:xfrm>
              <a:custGeom>
                <a:avLst/>
                <a:gdLst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53687 w 1493847"/>
                  <a:gd name="connsiteY0" fmla="*/ 720080 h 1440611"/>
                  <a:gd name="connsiteX1" fmla="*/ 773767 w 1493847"/>
                  <a:gd name="connsiteY1" fmla="*/ 0 h 1440611"/>
                  <a:gd name="connsiteX2" fmla="*/ 1493847 w 1493847"/>
                  <a:gd name="connsiteY2" fmla="*/ 720080 h 1440611"/>
                  <a:gd name="connsiteX3" fmla="*/ 773767 w 1493847"/>
                  <a:gd name="connsiteY3" fmla="*/ 1440160 h 1440611"/>
                  <a:gd name="connsiteX4" fmla="*/ 53687 w 1493847"/>
                  <a:gd name="connsiteY4" fmla="*/ 720080 h 1440611"/>
                  <a:gd name="connsiteX0" fmla="*/ 53687 w 1550151"/>
                  <a:gd name="connsiteY0" fmla="*/ 720080 h 1440611"/>
                  <a:gd name="connsiteX1" fmla="*/ 773767 w 1550151"/>
                  <a:gd name="connsiteY1" fmla="*/ 0 h 1440611"/>
                  <a:gd name="connsiteX2" fmla="*/ 1493847 w 1550151"/>
                  <a:gd name="connsiteY2" fmla="*/ 720080 h 1440611"/>
                  <a:gd name="connsiteX3" fmla="*/ 773767 w 1550151"/>
                  <a:gd name="connsiteY3" fmla="*/ 1440160 h 1440611"/>
                  <a:gd name="connsiteX4" fmla="*/ 53687 w 1550151"/>
                  <a:gd name="connsiteY4" fmla="*/ 720080 h 1440611"/>
                  <a:gd name="connsiteX0" fmla="*/ 53687 w 1560851"/>
                  <a:gd name="connsiteY0" fmla="*/ 720080 h 1441976"/>
                  <a:gd name="connsiteX1" fmla="*/ 773767 w 1560851"/>
                  <a:gd name="connsiteY1" fmla="*/ 0 h 1441976"/>
                  <a:gd name="connsiteX2" fmla="*/ 1493847 w 1560851"/>
                  <a:gd name="connsiteY2" fmla="*/ 720080 h 1441976"/>
                  <a:gd name="connsiteX3" fmla="*/ 773767 w 1560851"/>
                  <a:gd name="connsiteY3" fmla="*/ 1440160 h 1441976"/>
                  <a:gd name="connsiteX4" fmla="*/ 53687 w 1560851"/>
                  <a:gd name="connsiteY4" fmla="*/ 720080 h 1441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560851" h="1441976">
                    <a:moveTo>
                      <a:pt x="53687" y="720080"/>
                    </a:moveTo>
                    <a:cubicBezTo>
                      <a:pt x="53687" y="322391"/>
                      <a:pt x="376078" y="0"/>
                      <a:pt x="773767" y="0"/>
                    </a:cubicBezTo>
                    <a:cubicBezTo>
                      <a:pt x="1171456" y="0"/>
                      <a:pt x="1493847" y="322391"/>
                      <a:pt x="1493847" y="720080"/>
                    </a:cubicBezTo>
                    <a:cubicBezTo>
                      <a:pt x="1760547" y="1514009"/>
                      <a:pt x="1171456" y="1440160"/>
                      <a:pt x="773767" y="1440160"/>
                    </a:cubicBezTo>
                    <a:cubicBezTo>
                      <a:pt x="376078" y="1440160"/>
                      <a:pt x="-174913" y="1483529"/>
                      <a:pt x="53687" y="720080"/>
                    </a:cubicBezTo>
                    <a:close/>
                  </a:path>
                </a:pathLst>
              </a:custGeom>
              <a:solidFill>
                <a:srgbClr val="FF33CC"/>
              </a:solidFill>
              <a:ln>
                <a:noFill/>
              </a:ln>
              <a:scene3d>
                <a:camera prst="orthographicFront"/>
                <a:lightRig rig="morning" dir="t"/>
              </a:scene3d>
              <a:sp3d prstMaterial="dkEdge">
                <a:bevelT w="647700" h="67945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2" name="円/楕円 631"/>
              <p:cNvSpPr/>
              <p:nvPr/>
            </p:nvSpPr>
            <p:spPr>
              <a:xfrm>
                <a:off x="799539" y="5317302"/>
                <a:ext cx="510132" cy="5101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3" name="円/楕円 632"/>
              <p:cNvSpPr/>
              <p:nvPr/>
            </p:nvSpPr>
            <p:spPr>
              <a:xfrm>
                <a:off x="1475179" y="5317302"/>
                <a:ext cx="510132" cy="5101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4" name="円/楕円 633"/>
              <p:cNvSpPr/>
              <p:nvPr/>
            </p:nvSpPr>
            <p:spPr>
              <a:xfrm>
                <a:off x="901822" y="5419585"/>
                <a:ext cx="305566" cy="305566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5" name="円/楕円 634"/>
              <p:cNvSpPr/>
              <p:nvPr/>
            </p:nvSpPr>
            <p:spPr>
              <a:xfrm>
                <a:off x="1578097" y="5419585"/>
                <a:ext cx="305566" cy="305566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6" name="円/楕円 428"/>
              <p:cNvSpPr/>
              <p:nvPr/>
            </p:nvSpPr>
            <p:spPr>
              <a:xfrm flipV="1">
                <a:off x="784633" y="6096096"/>
                <a:ext cx="1232172" cy="250233"/>
              </a:xfrm>
              <a:custGeom>
                <a:avLst/>
                <a:gdLst>
                  <a:gd name="connsiteX0" fmla="*/ 0 w 1232172"/>
                  <a:gd name="connsiteY0" fmla="*/ 222539 h 445078"/>
                  <a:gd name="connsiteX1" fmla="*/ 616086 w 1232172"/>
                  <a:gd name="connsiteY1" fmla="*/ 0 h 445078"/>
                  <a:gd name="connsiteX2" fmla="*/ 1232172 w 1232172"/>
                  <a:gd name="connsiteY2" fmla="*/ 222539 h 445078"/>
                  <a:gd name="connsiteX3" fmla="*/ 616086 w 1232172"/>
                  <a:gd name="connsiteY3" fmla="*/ 445078 h 445078"/>
                  <a:gd name="connsiteX4" fmla="*/ 0 w 1232172"/>
                  <a:gd name="connsiteY4" fmla="*/ 222539 h 445078"/>
                  <a:gd name="connsiteX0" fmla="*/ 0 w 1232172"/>
                  <a:gd name="connsiteY0" fmla="*/ 222539 h 445078"/>
                  <a:gd name="connsiteX1" fmla="*/ 616086 w 1232172"/>
                  <a:gd name="connsiteY1" fmla="*/ 0 h 445078"/>
                  <a:gd name="connsiteX2" fmla="*/ 1232172 w 1232172"/>
                  <a:gd name="connsiteY2" fmla="*/ 222539 h 445078"/>
                  <a:gd name="connsiteX3" fmla="*/ 616086 w 1232172"/>
                  <a:gd name="connsiteY3" fmla="*/ 445078 h 445078"/>
                  <a:gd name="connsiteX4" fmla="*/ 0 w 1232172"/>
                  <a:gd name="connsiteY4" fmla="*/ 222539 h 445078"/>
                  <a:gd name="connsiteX0" fmla="*/ 0 w 1232172"/>
                  <a:gd name="connsiteY0" fmla="*/ 222539 h 445078"/>
                  <a:gd name="connsiteX1" fmla="*/ 616086 w 1232172"/>
                  <a:gd name="connsiteY1" fmla="*/ 0 h 445078"/>
                  <a:gd name="connsiteX2" fmla="*/ 1232172 w 1232172"/>
                  <a:gd name="connsiteY2" fmla="*/ 222539 h 445078"/>
                  <a:gd name="connsiteX3" fmla="*/ 616086 w 1232172"/>
                  <a:gd name="connsiteY3" fmla="*/ 445078 h 445078"/>
                  <a:gd name="connsiteX4" fmla="*/ 0 w 1232172"/>
                  <a:gd name="connsiteY4" fmla="*/ 222539 h 445078"/>
                  <a:gd name="connsiteX0" fmla="*/ 0 w 1232172"/>
                  <a:gd name="connsiteY0" fmla="*/ 222539 h 266354"/>
                  <a:gd name="connsiteX1" fmla="*/ 616086 w 1232172"/>
                  <a:gd name="connsiteY1" fmla="*/ 0 h 266354"/>
                  <a:gd name="connsiteX2" fmla="*/ 1232172 w 1232172"/>
                  <a:gd name="connsiteY2" fmla="*/ 222539 h 266354"/>
                  <a:gd name="connsiteX3" fmla="*/ 616086 w 1232172"/>
                  <a:gd name="connsiteY3" fmla="*/ 170758 h 266354"/>
                  <a:gd name="connsiteX4" fmla="*/ 0 w 1232172"/>
                  <a:gd name="connsiteY4" fmla="*/ 222539 h 266354"/>
                  <a:gd name="connsiteX0" fmla="*/ 0 w 1232172"/>
                  <a:gd name="connsiteY0" fmla="*/ 222539 h 270050"/>
                  <a:gd name="connsiteX1" fmla="*/ 616086 w 1232172"/>
                  <a:gd name="connsiteY1" fmla="*/ 0 h 270050"/>
                  <a:gd name="connsiteX2" fmla="*/ 1232172 w 1232172"/>
                  <a:gd name="connsiteY2" fmla="*/ 222539 h 270050"/>
                  <a:gd name="connsiteX3" fmla="*/ 616086 w 1232172"/>
                  <a:gd name="connsiteY3" fmla="*/ 191078 h 270050"/>
                  <a:gd name="connsiteX4" fmla="*/ 0 w 1232172"/>
                  <a:gd name="connsiteY4" fmla="*/ 222539 h 270050"/>
                  <a:gd name="connsiteX0" fmla="*/ 0 w 1232172"/>
                  <a:gd name="connsiteY0" fmla="*/ 222539 h 270050"/>
                  <a:gd name="connsiteX1" fmla="*/ 616086 w 1232172"/>
                  <a:gd name="connsiteY1" fmla="*/ 0 h 270050"/>
                  <a:gd name="connsiteX2" fmla="*/ 1232172 w 1232172"/>
                  <a:gd name="connsiteY2" fmla="*/ 222539 h 270050"/>
                  <a:gd name="connsiteX3" fmla="*/ 616086 w 1232172"/>
                  <a:gd name="connsiteY3" fmla="*/ 191078 h 270050"/>
                  <a:gd name="connsiteX4" fmla="*/ 0 w 1232172"/>
                  <a:gd name="connsiteY4" fmla="*/ 222539 h 270050"/>
                  <a:gd name="connsiteX0" fmla="*/ 0 w 1232172"/>
                  <a:gd name="connsiteY0" fmla="*/ 222539 h 250233"/>
                  <a:gd name="connsiteX1" fmla="*/ 616086 w 1232172"/>
                  <a:gd name="connsiteY1" fmla="*/ 0 h 250233"/>
                  <a:gd name="connsiteX2" fmla="*/ 1232172 w 1232172"/>
                  <a:gd name="connsiteY2" fmla="*/ 222539 h 250233"/>
                  <a:gd name="connsiteX3" fmla="*/ 616086 w 1232172"/>
                  <a:gd name="connsiteY3" fmla="*/ 191078 h 250233"/>
                  <a:gd name="connsiteX4" fmla="*/ 0 w 1232172"/>
                  <a:gd name="connsiteY4" fmla="*/ 222539 h 250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232172" h="250233">
                    <a:moveTo>
                      <a:pt x="0" y="222539"/>
                    </a:moveTo>
                    <a:cubicBezTo>
                      <a:pt x="0" y="150434"/>
                      <a:pt x="275831" y="0"/>
                      <a:pt x="616086" y="0"/>
                    </a:cubicBezTo>
                    <a:cubicBezTo>
                      <a:pt x="956341" y="0"/>
                      <a:pt x="1232172" y="145354"/>
                      <a:pt x="1232172" y="222539"/>
                    </a:cubicBezTo>
                    <a:cubicBezTo>
                      <a:pt x="1232172" y="299724"/>
                      <a:pt x="956341" y="191078"/>
                      <a:pt x="616086" y="191078"/>
                    </a:cubicBezTo>
                    <a:cubicBezTo>
                      <a:pt x="275831" y="191078"/>
                      <a:pt x="0" y="294644"/>
                      <a:pt x="0" y="222539"/>
                    </a:cubicBez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  <a:scene3d>
                <a:camera prst="orthographicFront"/>
                <a:lightRig rig="morning" dir="t"/>
              </a:scene3d>
              <a:sp3d prstMaterial="dkEdge">
                <a:bevelT w="647700" h="67945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7" name="円/楕円 428"/>
              <p:cNvSpPr/>
              <p:nvPr/>
            </p:nvSpPr>
            <p:spPr>
              <a:xfrm>
                <a:off x="784633" y="5845863"/>
                <a:ext cx="1232172" cy="250233"/>
              </a:xfrm>
              <a:custGeom>
                <a:avLst/>
                <a:gdLst>
                  <a:gd name="connsiteX0" fmla="*/ 0 w 1232172"/>
                  <a:gd name="connsiteY0" fmla="*/ 222539 h 445078"/>
                  <a:gd name="connsiteX1" fmla="*/ 616086 w 1232172"/>
                  <a:gd name="connsiteY1" fmla="*/ 0 h 445078"/>
                  <a:gd name="connsiteX2" fmla="*/ 1232172 w 1232172"/>
                  <a:gd name="connsiteY2" fmla="*/ 222539 h 445078"/>
                  <a:gd name="connsiteX3" fmla="*/ 616086 w 1232172"/>
                  <a:gd name="connsiteY3" fmla="*/ 445078 h 445078"/>
                  <a:gd name="connsiteX4" fmla="*/ 0 w 1232172"/>
                  <a:gd name="connsiteY4" fmla="*/ 222539 h 445078"/>
                  <a:gd name="connsiteX0" fmla="*/ 0 w 1232172"/>
                  <a:gd name="connsiteY0" fmla="*/ 222539 h 445078"/>
                  <a:gd name="connsiteX1" fmla="*/ 616086 w 1232172"/>
                  <a:gd name="connsiteY1" fmla="*/ 0 h 445078"/>
                  <a:gd name="connsiteX2" fmla="*/ 1232172 w 1232172"/>
                  <a:gd name="connsiteY2" fmla="*/ 222539 h 445078"/>
                  <a:gd name="connsiteX3" fmla="*/ 616086 w 1232172"/>
                  <a:gd name="connsiteY3" fmla="*/ 445078 h 445078"/>
                  <a:gd name="connsiteX4" fmla="*/ 0 w 1232172"/>
                  <a:gd name="connsiteY4" fmla="*/ 222539 h 445078"/>
                  <a:gd name="connsiteX0" fmla="*/ 0 w 1232172"/>
                  <a:gd name="connsiteY0" fmla="*/ 222539 h 445078"/>
                  <a:gd name="connsiteX1" fmla="*/ 616086 w 1232172"/>
                  <a:gd name="connsiteY1" fmla="*/ 0 h 445078"/>
                  <a:gd name="connsiteX2" fmla="*/ 1232172 w 1232172"/>
                  <a:gd name="connsiteY2" fmla="*/ 222539 h 445078"/>
                  <a:gd name="connsiteX3" fmla="*/ 616086 w 1232172"/>
                  <a:gd name="connsiteY3" fmla="*/ 445078 h 445078"/>
                  <a:gd name="connsiteX4" fmla="*/ 0 w 1232172"/>
                  <a:gd name="connsiteY4" fmla="*/ 222539 h 445078"/>
                  <a:gd name="connsiteX0" fmla="*/ 0 w 1232172"/>
                  <a:gd name="connsiteY0" fmla="*/ 222539 h 266354"/>
                  <a:gd name="connsiteX1" fmla="*/ 616086 w 1232172"/>
                  <a:gd name="connsiteY1" fmla="*/ 0 h 266354"/>
                  <a:gd name="connsiteX2" fmla="*/ 1232172 w 1232172"/>
                  <a:gd name="connsiteY2" fmla="*/ 222539 h 266354"/>
                  <a:gd name="connsiteX3" fmla="*/ 616086 w 1232172"/>
                  <a:gd name="connsiteY3" fmla="*/ 170758 h 266354"/>
                  <a:gd name="connsiteX4" fmla="*/ 0 w 1232172"/>
                  <a:gd name="connsiteY4" fmla="*/ 222539 h 266354"/>
                  <a:gd name="connsiteX0" fmla="*/ 0 w 1232172"/>
                  <a:gd name="connsiteY0" fmla="*/ 222539 h 270050"/>
                  <a:gd name="connsiteX1" fmla="*/ 616086 w 1232172"/>
                  <a:gd name="connsiteY1" fmla="*/ 0 h 270050"/>
                  <a:gd name="connsiteX2" fmla="*/ 1232172 w 1232172"/>
                  <a:gd name="connsiteY2" fmla="*/ 222539 h 270050"/>
                  <a:gd name="connsiteX3" fmla="*/ 616086 w 1232172"/>
                  <a:gd name="connsiteY3" fmla="*/ 191078 h 270050"/>
                  <a:gd name="connsiteX4" fmla="*/ 0 w 1232172"/>
                  <a:gd name="connsiteY4" fmla="*/ 222539 h 270050"/>
                  <a:gd name="connsiteX0" fmla="*/ 0 w 1232172"/>
                  <a:gd name="connsiteY0" fmla="*/ 222539 h 270050"/>
                  <a:gd name="connsiteX1" fmla="*/ 616086 w 1232172"/>
                  <a:gd name="connsiteY1" fmla="*/ 0 h 270050"/>
                  <a:gd name="connsiteX2" fmla="*/ 1232172 w 1232172"/>
                  <a:gd name="connsiteY2" fmla="*/ 222539 h 270050"/>
                  <a:gd name="connsiteX3" fmla="*/ 616086 w 1232172"/>
                  <a:gd name="connsiteY3" fmla="*/ 191078 h 270050"/>
                  <a:gd name="connsiteX4" fmla="*/ 0 w 1232172"/>
                  <a:gd name="connsiteY4" fmla="*/ 222539 h 270050"/>
                  <a:gd name="connsiteX0" fmla="*/ 0 w 1232172"/>
                  <a:gd name="connsiteY0" fmla="*/ 222539 h 250233"/>
                  <a:gd name="connsiteX1" fmla="*/ 616086 w 1232172"/>
                  <a:gd name="connsiteY1" fmla="*/ 0 h 250233"/>
                  <a:gd name="connsiteX2" fmla="*/ 1232172 w 1232172"/>
                  <a:gd name="connsiteY2" fmla="*/ 222539 h 250233"/>
                  <a:gd name="connsiteX3" fmla="*/ 616086 w 1232172"/>
                  <a:gd name="connsiteY3" fmla="*/ 191078 h 250233"/>
                  <a:gd name="connsiteX4" fmla="*/ 0 w 1232172"/>
                  <a:gd name="connsiteY4" fmla="*/ 222539 h 250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232172" h="250233">
                    <a:moveTo>
                      <a:pt x="0" y="222539"/>
                    </a:moveTo>
                    <a:cubicBezTo>
                      <a:pt x="0" y="150434"/>
                      <a:pt x="275831" y="0"/>
                      <a:pt x="616086" y="0"/>
                    </a:cubicBezTo>
                    <a:cubicBezTo>
                      <a:pt x="956341" y="0"/>
                      <a:pt x="1232172" y="145354"/>
                      <a:pt x="1232172" y="222539"/>
                    </a:cubicBezTo>
                    <a:cubicBezTo>
                      <a:pt x="1232172" y="299724"/>
                      <a:pt x="956341" y="191078"/>
                      <a:pt x="616086" y="191078"/>
                    </a:cubicBezTo>
                    <a:cubicBezTo>
                      <a:pt x="275831" y="191078"/>
                      <a:pt x="0" y="294644"/>
                      <a:pt x="0" y="222539"/>
                    </a:cubicBez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  <a:scene3d>
                <a:camera prst="orthographicFront"/>
                <a:lightRig rig="morning" dir="t"/>
              </a:scene3d>
              <a:sp3d prstMaterial="dkEdge">
                <a:bevelT w="647700" h="67945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30" name="円/楕円 431"/>
            <p:cNvSpPr/>
            <p:nvPr/>
          </p:nvSpPr>
          <p:spPr>
            <a:xfrm>
              <a:off x="4670218" y="5947986"/>
              <a:ext cx="1232172" cy="304116"/>
            </a:xfrm>
            <a:custGeom>
              <a:avLst/>
              <a:gdLst>
                <a:gd name="connsiteX0" fmla="*/ 0 w 1232172"/>
                <a:gd name="connsiteY0" fmla="*/ 113958 h 227916"/>
                <a:gd name="connsiteX1" fmla="*/ 616086 w 1232172"/>
                <a:gd name="connsiteY1" fmla="*/ 0 h 227916"/>
                <a:gd name="connsiteX2" fmla="*/ 1232172 w 1232172"/>
                <a:gd name="connsiteY2" fmla="*/ 113958 h 227916"/>
                <a:gd name="connsiteX3" fmla="*/ 616086 w 1232172"/>
                <a:gd name="connsiteY3" fmla="*/ 227916 h 227916"/>
                <a:gd name="connsiteX4" fmla="*/ 0 w 1232172"/>
                <a:gd name="connsiteY4" fmla="*/ 113958 h 227916"/>
                <a:gd name="connsiteX0" fmla="*/ 0 w 1232172"/>
                <a:gd name="connsiteY0" fmla="*/ 113958 h 227916"/>
                <a:gd name="connsiteX1" fmla="*/ 616086 w 1232172"/>
                <a:gd name="connsiteY1" fmla="*/ 0 h 227916"/>
                <a:gd name="connsiteX2" fmla="*/ 1232172 w 1232172"/>
                <a:gd name="connsiteY2" fmla="*/ 113958 h 227916"/>
                <a:gd name="connsiteX3" fmla="*/ 616086 w 1232172"/>
                <a:gd name="connsiteY3" fmla="*/ 227916 h 227916"/>
                <a:gd name="connsiteX4" fmla="*/ 0 w 1232172"/>
                <a:gd name="connsiteY4" fmla="*/ 113958 h 227916"/>
                <a:gd name="connsiteX0" fmla="*/ 0 w 1232172"/>
                <a:gd name="connsiteY0" fmla="*/ 113958 h 227916"/>
                <a:gd name="connsiteX1" fmla="*/ 616086 w 1232172"/>
                <a:gd name="connsiteY1" fmla="*/ 0 h 227916"/>
                <a:gd name="connsiteX2" fmla="*/ 1232172 w 1232172"/>
                <a:gd name="connsiteY2" fmla="*/ 113958 h 227916"/>
                <a:gd name="connsiteX3" fmla="*/ 616086 w 1232172"/>
                <a:gd name="connsiteY3" fmla="*/ 227916 h 227916"/>
                <a:gd name="connsiteX4" fmla="*/ 0 w 1232172"/>
                <a:gd name="connsiteY4" fmla="*/ 113958 h 227916"/>
                <a:gd name="connsiteX0" fmla="*/ 0 w 1232172"/>
                <a:gd name="connsiteY0" fmla="*/ 150153 h 264111"/>
                <a:gd name="connsiteX1" fmla="*/ 616086 w 1232172"/>
                <a:gd name="connsiteY1" fmla="*/ 0 h 264111"/>
                <a:gd name="connsiteX2" fmla="*/ 1232172 w 1232172"/>
                <a:gd name="connsiteY2" fmla="*/ 150153 h 264111"/>
                <a:gd name="connsiteX3" fmla="*/ 616086 w 1232172"/>
                <a:gd name="connsiteY3" fmla="*/ 264111 h 264111"/>
                <a:gd name="connsiteX4" fmla="*/ 0 w 1232172"/>
                <a:gd name="connsiteY4" fmla="*/ 150153 h 264111"/>
                <a:gd name="connsiteX0" fmla="*/ 0 w 1232172"/>
                <a:gd name="connsiteY0" fmla="*/ 150153 h 304116"/>
                <a:gd name="connsiteX1" fmla="*/ 616086 w 1232172"/>
                <a:gd name="connsiteY1" fmla="*/ 0 h 304116"/>
                <a:gd name="connsiteX2" fmla="*/ 1232172 w 1232172"/>
                <a:gd name="connsiteY2" fmla="*/ 150153 h 304116"/>
                <a:gd name="connsiteX3" fmla="*/ 614181 w 1232172"/>
                <a:gd name="connsiteY3" fmla="*/ 304116 h 304116"/>
                <a:gd name="connsiteX4" fmla="*/ 0 w 1232172"/>
                <a:gd name="connsiteY4" fmla="*/ 150153 h 304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32172" h="304116">
                  <a:moveTo>
                    <a:pt x="0" y="150153"/>
                  </a:moveTo>
                  <a:cubicBezTo>
                    <a:pt x="318" y="99467"/>
                    <a:pt x="275831" y="0"/>
                    <a:pt x="616086" y="0"/>
                  </a:cubicBezTo>
                  <a:cubicBezTo>
                    <a:pt x="956341" y="0"/>
                    <a:pt x="1232490" y="99467"/>
                    <a:pt x="1232172" y="150153"/>
                  </a:cubicBezTo>
                  <a:cubicBezTo>
                    <a:pt x="1231855" y="200839"/>
                    <a:pt x="954436" y="304116"/>
                    <a:pt x="614181" y="304116"/>
                  </a:cubicBezTo>
                  <a:cubicBezTo>
                    <a:pt x="273926" y="304116"/>
                    <a:pt x="-318" y="200839"/>
                    <a:pt x="0" y="150153"/>
                  </a:cubicBezTo>
                  <a:close/>
                </a:path>
              </a:pathLst>
            </a:custGeom>
            <a:solidFill>
              <a:srgbClr val="C00000"/>
            </a:solidFill>
            <a:ln>
              <a:noFill/>
            </a:ln>
            <a:scene3d>
              <a:camera prst="orthographicFront"/>
              <a:lightRig rig="sunrise" dir="t"/>
            </a:scene3d>
            <a:sp3d prstMaterial="metal">
              <a:bevelT w="311150" h="12700" prst="softRound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4867165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13" name="グループ化 312"/>
          <p:cNvGrpSpPr/>
          <p:nvPr/>
        </p:nvGrpSpPr>
        <p:grpSpPr>
          <a:xfrm>
            <a:off x="468759" y="978063"/>
            <a:ext cx="1418427" cy="1299919"/>
            <a:chOff x="329772" y="308930"/>
            <a:chExt cx="1652019" cy="1513995"/>
          </a:xfrm>
        </p:grpSpPr>
        <p:sp>
          <p:nvSpPr>
            <p:cNvPr id="314" name="円/楕円 137"/>
            <p:cNvSpPr/>
            <p:nvPr/>
          </p:nvSpPr>
          <p:spPr>
            <a:xfrm rot="1800000">
              <a:off x="1311623" y="308930"/>
              <a:ext cx="670168" cy="779876"/>
            </a:xfrm>
            <a:custGeom>
              <a:avLst/>
              <a:gdLst>
                <a:gd name="connsiteX0" fmla="*/ 0 w 670148"/>
                <a:gd name="connsiteY0" fmla="*/ 335074 h 670148"/>
                <a:gd name="connsiteX1" fmla="*/ 335074 w 670148"/>
                <a:gd name="connsiteY1" fmla="*/ 0 h 670148"/>
                <a:gd name="connsiteX2" fmla="*/ 670148 w 670148"/>
                <a:gd name="connsiteY2" fmla="*/ 335074 h 670148"/>
                <a:gd name="connsiteX3" fmla="*/ 335074 w 670148"/>
                <a:gd name="connsiteY3" fmla="*/ 670148 h 670148"/>
                <a:gd name="connsiteX4" fmla="*/ 0 w 670148"/>
                <a:gd name="connsiteY4" fmla="*/ 335074 h 670148"/>
                <a:gd name="connsiteX0" fmla="*/ 20 w 670168"/>
                <a:gd name="connsiteY0" fmla="*/ 444802 h 779876"/>
                <a:gd name="connsiteX1" fmla="*/ 347286 w 670168"/>
                <a:gd name="connsiteY1" fmla="*/ 0 h 779876"/>
                <a:gd name="connsiteX2" fmla="*/ 670168 w 670168"/>
                <a:gd name="connsiteY2" fmla="*/ 444802 h 779876"/>
                <a:gd name="connsiteX3" fmla="*/ 335094 w 670168"/>
                <a:gd name="connsiteY3" fmla="*/ 779876 h 779876"/>
                <a:gd name="connsiteX4" fmla="*/ 20 w 670168"/>
                <a:gd name="connsiteY4" fmla="*/ 444802 h 7798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70168" h="779876">
                  <a:moveTo>
                    <a:pt x="20" y="444802"/>
                  </a:moveTo>
                  <a:cubicBezTo>
                    <a:pt x="2052" y="314823"/>
                    <a:pt x="162230" y="0"/>
                    <a:pt x="347286" y="0"/>
                  </a:cubicBezTo>
                  <a:cubicBezTo>
                    <a:pt x="532342" y="0"/>
                    <a:pt x="670168" y="259746"/>
                    <a:pt x="670168" y="444802"/>
                  </a:cubicBezTo>
                  <a:cubicBezTo>
                    <a:pt x="670168" y="629858"/>
                    <a:pt x="520150" y="779876"/>
                    <a:pt x="335094" y="779876"/>
                  </a:cubicBezTo>
                  <a:cubicBezTo>
                    <a:pt x="150038" y="779876"/>
                    <a:pt x="-2012" y="574781"/>
                    <a:pt x="20" y="444802"/>
                  </a:cubicBezTo>
                  <a:close/>
                </a:path>
              </a:pathLst>
            </a:custGeom>
            <a:solidFill>
              <a:srgbClr val="FF7C8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5" name="円/楕円 138"/>
            <p:cNvSpPr/>
            <p:nvPr/>
          </p:nvSpPr>
          <p:spPr>
            <a:xfrm rot="1800000">
              <a:off x="1444933" y="472700"/>
              <a:ext cx="403568" cy="482816"/>
            </a:xfrm>
            <a:custGeom>
              <a:avLst/>
              <a:gdLst>
                <a:gd name="connsiteX0" fmla="*/ 0 w 403568"/>
                <a:gd name="connsiteY0" fmla="*/ 201784 h 403568"/>
                <a:gd name="connsiteX1" fmla="*/ 201784 w 403568"/>
                <a:gd name="connsiteY1" fmla="*/ 0 h 403568"/>
                <a:gd name="connsiteX2" fmla="*/ 403568 w 403568"/>
                <a:gd name="connsiteY2" fmla="*/ 201784 h 403568"/>
                <a:gd name="connsiteX3" fmla="*/ 201784 w 403568"/>
                <a:gd name="connsiteY3" fmla="*/ 403568 h 403568"/>
                <a:gd name="connsiteX4" fmla="*/ 0 w 403568"/>
                <a:gd name="connsiteY4" fmla="*/ 201784 h 403568"/>
                <a:gd name="connsiteX0" fmla="*/ 0 w 403568"/>
                <a:gd name="connsiteY0" fmla="*/ 281032 h 482816"/>
                <a:gd name="connsiteX1" fmla="*/ 201784 w 403568"/>
                <a:gd name="connsiteY1" fmla="*/ 0 h 482816"/>
                <a:gd name="connsiteX2" fmla="*/ 403568 w 403568"/>
                <a:gd name="connsiteY2" fmla="*/ 281032 h 482816"/>
                <a:gd name="connsiteX3" fmla="*/ 201784 w 403568"/>
                <a:gd name="connsiteY3" fmla="*/ 482816 h 482816"/>
                <a:gd name="connsiteX4" fmla="*/ 0 w 403568"/>
                <a:gd name="connsiteY4" fmla="*/ 281032 h 4828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3568" h="482816">
                  <a:moveTo>
                    <a:pt x="0" y="281032"/>
                  </a:moveTo>
                  <a:cubicBezTo>
                    <a:pt x="0" y="200563"/>
                    <a:pt x="90342" y="0"/>
                    <a:pt x="201784" y="0"/>
                  </a:cubicBezTo>
                  <a:cubicBezTo>
                    <a:pt x="313226" y="0"/>
                    <a:pt x="403568" y="169590"/>
                    <a:pt x="403568" y="281032"/>
                  </a:cubicBezTo>
                  <a:cubicBezTo>
                    <a:pt x="403568" y="392474"/>
                    <a:pt x="313226" y="482816"/>
                    <a:pt x="201784" y="482816"/>
                  </a:cubicBezTo>
                  <a:cubicBezTo>
                    <a:pt x="90342" y="482816"/>
                    <a:pt x="0" y="361501"/>
                    <a:pt x="0" y="281032"/>
                  </a:cubicBezTo>
                  <a:close/>
                </a:path>
              </a:pathLst>
            </a:custGeom>
            <a:solidFill>
              <a:srgbClr val="FF006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6" name="円/楕円 137"/>
            <p:cNvSpPr/>
            <p:nvPr/>
          </p:nvSpPr>
          <p:spPr>
            <a:xfrm rot="19800000" flipH="1">
              <a:off x="329772" y="308930"/>
              <a:ext cx="670168" cy="779876"/>
            </a:xfrm>
            <a:custGeom>
              <a:avLst/>
              <a:gdLst>
                <a:gd name="connsiteX0" fmla="*/ 0 w 670148"/>
                <a:gd name="connsiteY0" fmla="*/ 335074 h 670148"/>
                <a:gd name="connsiteX1" fmla="*/ 335074 w 670148"/>
                <a:gd name="connsiteY1" fmla="*/ 0 h 670148"/>
                <a:gd name="connsiteX2" fmla="*/ 670148 w 670148"/>
                <a:gd name="connsiteY2" fmla="*/ 335074 h 670148"/>
                <a:gd name="connsiteX3" fmla="*/ 335074 w 670148"/>
                <a:gd name="connsiteY3" fmla="*/ 670148 h 670148"/>
                <a:gd name="connsiteX4" fmla="*/ 0 w 670148"/>
                <a:gd name="connsiteY4" fmla="*/ 335074 h 670148"/>
                <a:gd name="connsiteX0" fmla="*/ 20 w 670168"/>
                <a:gd name="connsiteY0" fmla="*/ 444802 h 779876"/>
                <a:gd name="connsiteX1" fmla="*/ 347286 w 670168"/>
                <a:gd name="connsiteY1" fmla="*/ 0 h 779876"/>
                <a:gd name="connsiteX2" fmla="*/ 670168 w 670168"/>
                <a:gd name="connsiteY2" fmla="*/ 444802 h 779876"/>
                <a:gd name="connsiteX3" fmla="*/ 335094 w 670168"/>
                <a:gd name="connsiteY3" fmla="*/ 779876 h 779876"/>
                <a:gd name="connsiteX4" fmla="*/ 20 w 670168"/>
                <a:gd name="connsiteY4" fmla="*/ 444802 h 7798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70168" h="779876">
                  <a:moveTo>
                    <a:pt x="20" y="444802"/>
                  </a:moveTo>
                  <a:cubicBezTo>
                    <a:pt x="2052" y="314823"/>
                    <a:pt x="162230" y="0"/>
                    <a:pt x="347286" y="0"/>
                  </a:cubicBezTo>
                  <a:cubicBezTo>
                    <a:pt x="532342" y="0"/>
                    <a:pt x="670168" y="259746"/>
                    <a:pt x="670168" y="444802"/>
                  </a:cubicBezTo>
                  <a:cubicBezTo>
                    <a:pt x="670168" y="629858"/>
                    <a:pt x="520150" y="779876"/>
                    <a:pt x="335094" y="779876"/>
                  </a:cubicBezTo>
                  <a:cubicBezTo>
                    <a:pt x="150038" y="779876"/>
                    <a:pt x="-2012" y="574781"/>
                    <a:pt x="20" y="444802"/>
                  </a:cubicBezTo>
                  <a:close/>
                </a:path>
              </a:pathLst>
            </a:custGeom>
            <a:solidFill>
              <a:srgbClr val="FF7C8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7" name="円/楕円 138"/>
            <p:cNvSpPr/>
            <p:nvPr/>
          </p:nvSpPr>
          <p:spPr>
            <a:xfrm rot="19800000" flipH="1">
              <a:off x="463082" y="472700"/>
              <a:ext cx="403568" cy="482816"/>
            </a:xfrm>
            <a:custGeom>
              <a:avLst/>
              <a:gdLst>
                <a:gd name="connsiteX0" fmla="*/ 0 w 403568"/>
                <a:gd name="connsiteY0" fmla="*/ 201784 h 403568"/>
                <a:gd name="connsiteX1" fmla="*/ 201784 w 403568"/>
                <a:gd name="connsiteY1" fmla="*/ 0 h 403568"/>
                <a:gd name="connsiteX2" fmla="*/ 403568 w 403568"/>
                <a:gd name="connsiteY2" fmla="*/ 201784 h 403568"/>
                <a:gd name="connsiteX3" fmla="*/ 201784 w 403568"/>
                <a:gd name="connsiteY3" fmla="*/ 403568 h 403568"/>
                <a:gd name="connsiteX4" fmla="*/ 0 w 403568"/>
                <a:gd name="connsiteY4" fmla="*/ 201784 h 403568"/>
                <a:gd name="connsiteX0" fmla="*/ 0 w 403568"/>
                <a:gd name="connsiteY0" fmla="*/ 281032 h 482816"/>
                <a:gd name="connsiteX1" fmla="*/ 201784 w 403568"/>
                <a:gd name="connsiteY1" fmla="*/ 0 h 482816"/>
                <a:gd name="connsiteX2" fmla="*/ 403568 w 403568"/>
                <a:gd name="connsiteY2" fmla="*/ 281032 h 482816"/>
                <a:gd name="connsiteX3" fmla="*/ 201784 w 403568"/>
                <a:gd name="connsiteY3" fmla="*/ 482816 h 482816"/>
                <a:gd name="connsiteX4" fmla="*/ 0 w 403568"/>
                <a:gd name="connsiteY4" fmla="*/ 281032 h 4828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3568" h="482816">
                  <a:moveTo>
                    <a:pt x="0" y="281032"/>
                  </a:moveTo>
                  <a:cubicBezTo>
                    <a:pt x="0" y="200563"/>
                    <a:pt x="90342" y="0"/>
                    <a:pt x="201784" y="0"/>
                  </a:cubicBezTo>
                  <a:cubicBezTo>
                    <a:pt x="313226" y="0"/>
                    <a:pt x="403568" y="169590"/>
                    <a:pt x="403568" y="281032"/>
                  </a:cubicBezTo>
                  <a:cubicBezTo>
                    <a:pt x="403568" y="392474"/>
                    <a:pt x="313226" y="482816"/>
                    <a:pt x="201784" y="482816"/>
                  </a:cubicBezTo>
                  <a:cubicBezTo>
                    <a:pt x="90342" y="482816"/>
                    <a:pt x="0" y="361501"/>
                    <a:pt x="0" y="281032"/>
                  </a:cubicBezTo>
                  <a:close/>
                </a:path>
              </a:pathLst>
            </a:custGeom>
            <a:solidFill>
              <a:srgbClr val="FF006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8" name="円/楕円 317"/>
            <p:cNvSpPr/>
            <p:nvPr/>
          </p:nvSpPr>
          <p:spPr>
            <a:xfrm>
              <a:off x="370521" y="439411"/>
              <a:ext cx="1571940" cy="1383514"/>
            </a:xfrm>
            <a:prstGeom prst="ellipse">
              <a:avLst/>
            </a:prstGeom>
            <a:solidFill>
              <a:srgbClr val="FF7C8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9" name="円/楕円 318"/>
            <p:cNvSpPr/>
            <p:nvPr/>
          </p:nvSpPr>
          <p:spPr>
            <a:xfrm>
              <a:off x="562583" y="754263"/>
              <a:ext cx="510132" cy="5101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0" name="円/楕円 319"/>
            <p:cNvSpPr/>
            <p:nvPr/>
          </p:nvSpPr>
          <p:spPr>
            <a:xfrm>
              <a:off x="1238223" y="754263"/>
              <a:ext cx="510132" cy="5101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1" name="円/楕円 320"/>
            <p:cNvSpPr/>
            <p:nvPr/>
          </p:nvSpPr>
          <p:spPr>
            <a:xfrm>
              <a:off x="664866" y="856546"/>
              <a:ext cx="30556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5" name="円/楕円 334"/>
            <p:cNvSpPr/>
            <p:nvPr/>
          </p:nvSpPr>
          <p:spPr>
            <a:xfrm>
              <a:off x="1341141" y="856546"/>
              <a:ext cx="30556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6" name="円/楕円 335"/>
            <p:cNvSpPr/>
            <p:nvPr/>
          </p:nvSpPr>
          <p:spPr>
            <a:xfrm>
              <a:off x="1372786" y="878688"/>
              <a:ext cx="195161" cy="195161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7" name="円/楕円 336"/>
            <p:cNvSpPr/>
            <p:nvPr/>
          </p:nvSpPr>
          <p:spPr>
            <a:xfrm>
              <a:off x="747946" y="878688"/>
              <a:ext cx="195161" cy="195161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38" name="グループ化 337"/>
            <p:cNvGrpSpPr/>
            <p:nvPr/>
          </p:nvGrpSpPr>
          <p:grpSpPr>
            <a:xfrm>
              <a:off x="841837" y="1431835"/>
              <a:ext cx="631409" cy="188003"/>
              <a:chOff x="555470" y="2304893"/>
              <a:chExt cx="857951" cy="231990"/>
            </a:xfrm>
          </p:grpSpPr>
          <p:sp>
            <p:nvSpPr>
              <p:cNvPr id="340" name="月 339"/>
              <p:cNvSpPr/>
              <p:nvPr/>
            </p:nvSpPr>
            <p:spPr>
              <a:xfrm rot="16200000">
                <a:off x="1081402" y="2204864"/>
                <a:ext cx="231989" cy="432048"/>
              </a:xfrm>
              <a:prstGeom prst="moon">
                <a:avLst>
                  <a:gd name="adj" fmla="val 19344"/>
                </a:avLst>
              </a:prstGeom>
              <a:solidFill>
                <a:srgbClr val="FF00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1" name="月 340"/>
              <p:cNvSpPr/>
              <p:nvPr/>
            </p:nvSpPr>
            <p:spPr>
              <a:xfrm rot="5400000" flipH="1">
                <a:off x="655499" y="2204865"/>
                <a:ext cx="231989" cy="432048"/>
              </a:xfrm>
              <a:prstGeom prst="moon">
                <a:avLst>
                  <a:gd name="adj" fmla="val 19344"/>
                </a:avLst>
              </a:prstGeom>
              <a:solidFill>
                <a:srgbClr val="FF00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39" name="円/楕円 338"/>
            <p:cNvSpPr/>
            <p:nvPr/>
          </p:nvSpPr>
          <p:spPr>
            <a:xfrm>
              <a:off x="1000820" y="1159491"/>
              <a:ext cx="311342" cy="311342"/>
            </a:xfrm>
            <a:prstGeom prst="ellipse">
              <a:avLst/>
            </a:prstGeom>
            <a:solidFill>
              <a:srgbClr val="FF006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42" name="グループ化 341"/>
          <p:cNvGrpSpPr/>
          <p:nvPr/>
        </p:nvGrpSpPr>
        <p:grpSpPr>
          <a:xfrm>
            <a:off x="2321927" y="978063"/>
            <a:ext cx="1418427" cy="1299919"/>
            <a:chOff x="2178639" y="331072"/>
            <a:chExt cx="1652019" cy="1513995"/>
          </a:xfrm>
        </p:grpSpPr>
        <p:sp>
          <p:nvSpPr>
            <p:cNvPr id="343" name="円/楕円 137"/>
            <p:cNvSpPr/>
            <p:nvPr/>
          </p:nvSpPr>
          <p:spPr>
            <a:xfrm rot="1800000">
              <a:off x="3160490" y="331072"/>
              <a:ext cx="670168" cy="779876"/>
            </a:xfrm>
            <a:custGeom>
              <a:avLst/>
              <a:gdLst>
                <a:gd name="connsiteX0" fmla="*/ 0 w 670148"/>
                <a:gd name="connsiteY0" fmla="*/ 335074 h 670148"/>
                <a:gd name="connsiteX1" fmla="*/ 335074 w 670148"/>
                <a:gd name="connsiteY1" fmla="*/ 0 h 670148"/>
                <a:gd name="connsiteX2" fmla="*/ 670148 w 670148"/>
                <a:gd name="connsiteY2" fmla="*/ 335074 h 670148"/>
                <a:gd name="connsiteX3" fmla="*/ 335074 w 670148"/>
                <a:gd name="connsiteY3" fmla="*/ 670148 h 670148"/>
                <a:gd name="connsiteX4" fmla="*/ 0 w 670148"/>
                <a:gd name="connsiteY4" fmla="*/ 335074 h 670148"/>
                <a:gd name="connsiteX0" fmla="*/ 20 w 670168"/>
                <a:gd name="connsiteY0" fmla="*/ 444802 h 779876"/>
                <a:gd name="connsiteX1" fmla="*/ 347286 w 670168"/>
                <a:gd name="connsiteY1" fmla="*/ 0 h 779876"/>
                <a:gd name="connsiteX2" fmla="*/ 670168 w 670168"/>
                <a:gd name="connsiteY2" fmla="*/ 444802 h 779876"/>
                <a:gd name="connsiteX3" fmla="*/ 335094 w 670168"/>
                <a:gd name="connsiteY3" fmla="*/ 779876 h 779876"/>
                <a:gd name="connsiteX4" fmla="*/ 20 w 670168"/>
                <a:gd name="connsiteY4" fmla="*/ 444802 h 7798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70168" h="779876">
                  <a:moveTo>
                    <a:pt x="20" y="444802"/>
                  </a:moveTo>
                  <a:cubicBezTo>
                    <a:pt x="2052" y="314823"/>
                    <a:pt x="162230" y="0"/>
                    <a:pt x="347286" y="0"/>
                  </a:cubicBezTo>
                  <a:cubicBezTo>
                    <a:pt x="532342" y="0"/>
                    <a:pt x="670168" y="259746"/>
                    <a:pt x="670168" y="444802"/>
                  </a:cubicBezTo>
                  <a:cubicBezTo>
                    <a:pt x="670168" y="629858"/>
                    <a:pt x="520150" y="779876"/>
                    <a:pt x="335094" y="779876"/>
                  </a:cubicBezTo>
                  <a:cubicBezTo>
                    <a:pt x="150038" y="779876"/>
                    <a:pt x="-2012" y="574781"/>
                    <a:pt x="20" y="444802"/>
                  </a:cubicBezTo>
                  <a:close/>
                </a:path>
              </a:pathLst>
            </a:custGeom>
            <a:solidFill>
              <a:srgbClr val="CC6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4" name="円/楕円 138"/>
            <p:cNvSpPr/>
            <p:nvPr/>
          </p:nvSpPr>
          <p:spPr>
            <a:xfrm rot="1800000">
              <a:off x="3293800" y="494842"/>
              <a:ext cx="403568" cy="482816"/>
            </a:xfrm>
            <a:custGeom>
              <a:avLst/>
              <a:gdLst>
                <a:gd name="connsiteX0" fmla="*/ 0 w 403568"/>
                <a:gd name="connsiteY0" fmla="*/ 201784 h 403568"/>
                <a:gd name="connsiteX1" fmla="*/ 201784 w 403568"/>
                <a:gd name="connsiteY1" fmla="*/ 0 h 403568"/>
                <a:gd name="connsiteX2" fmla="*/ 403568 w 403568"/>
                <a:gd name="connsiteY2" fmla="*/ 201784 h 403568"/>
                <a:gd name="connsiteX3" fmla="*/ 201784 w 403568"/>
                <a:gd name="connsiteY3" fmla="*/ 403568 h 403568"/>
                <a:gd name="connsiteX4" fmla="*/ 0 w 403568"/>
                <a:gd name="connsiteY4" fmla="*/ 201784 h 403568"/>
                <a:gd name="connsiteX0" fmla="*/ 0 w 403568"/>
                <a:gd name="connsiteY0" fmla="*/ 281032 h 482816"/>
                <a:gd name="connsiteX1" fmla="*/ 201784 w 403568"/>
                <a:gd name="connsiteY1" fmla="*/ 0 h 482816"/>
                <a:gd name="connsiteX2" fmla="*/ 403568 w 403568"/>
                <a:gd name="connsiteY2" fmla="*/ 281032 h 482816"/>
                <a:gd name="connsiteX3" fmla="*/ 201784 w 403568"/>
                <a:gd name="connsiteY3" fmla="*/ 482816 h 482816"/>
                <a:gd name="connsiteX4" fmla="*/ 0 w 403568"/>
                <a:gd name="connsiteY4" fmla="*/ 281032 h 4828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3568" h="482816">
                  <a:moveTo>
                    <a:pt x="0" y="281032"/>
                  </a:moveTo>
                  <a:cubicBezTo>
                    <a:pt x="0" y="200563"/>
                    <a:pt x="90342" y="0"/>
                    <a:pt x="201784" y="0"/>
                  </a:cubicBezTo>
                  <a:cubicBezTo>
                    <a:pt x="313226" y="0"/>
                    <a:pt x="403568" y="169590"/>
                    <a:pt x="403568" y="281032"/>
                  </a:cubicBezTo>
                  <a:cubicBezTo>
                    <a:pt x="403568" y="392474"/>
                    <a:pt x="313226" y="482816"/>
                    <a:pt x="201784" y="482816"/>
                  </a:cubicBezTo>
                  <a:cubicBezTo>
                    <a:pt x="90342" y="482816"/>
                    <a:pt x="0" y="361501"/>
                    <a:pt x="0" y="281032"/>
                  </a:cubicBezTo>
                  <a:close/>
                </a:path>
              </a:pathLst>
            </a:custGeom>
            <a:solidFill>
              <a:srgbClr val="6633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5" name="円/楕円 137"/>
            <p:cNvSpPr/>
            <p:nvPr/>
          </p:nvSpPr>
          <p:spPr>
            <a:xfrm rot="19800000" flipH="1">
              <a:off x="2178639" y="331072"/>
              <a:ext cx="670168" cy="779876"/>
            </a:xfrm>
            <a:custGeom>
              <a:avLst/>
              <a:gdLst>
                <a:gd name="connsiteX0" fmla="*/ 0 w 670148"/>
                <a:gd name="connsiteY0" fmla="*/ 335074 h 670148"/>
                <a:gd name="connsiteX1" fmla="*/ 335074 w 670148"/>
                <a:gd name="connsiteY1" fmla="*/ 0 h 670148"/>
                <a:gd name="connsiteX2" fmla="*/ 670148 w 670148"/>
                <a:gd name="connsiteY2" fmla="*/ 335074 h 670148"/>
                <a:gd name="connsiteX3" fmla="*/ 335074 w 670148"/>
                <a:gd name="connsiteY3" fmla="*/ 670148 h 670148"/>
                <a:gd name="connsiteX4" fmla="*/ 0 w 670148"/>
                <a:gd name="connsiteY4" fmla="*/ 335074 h 670148"/>
                <a:gd name="connsiteX0" fmla="*/ 20 w 670168"/>
                <a:gd name="connsiteY0" fmla="*/ 444802 h 779876"/>
                <a:gd name="connsiteX1" fmla="*/ 347286 w 670168"/>
                <a:gd name="connsiteY1" fmla="*/ 0 h 779876"/>
                <a:gd name="connsiteX2" fmla="*/ 670168 w 670168"/>
                <a:gd name="connsiteY2" fmla="*/ 444802 h 779876"/>
                <a:gd name="connsiteX3" fmla="*/ 335094 w 670168"/>
                <a:gd name="connsiteY3" fmla="*/ 779876 h 779876"/>
                <a:gd name="connsiteX4" fmla="*/ 20 w 670168"/>
                <a:gd name="connsiteY4" fmla="*/ 444802 h 7798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70168" h="779876">
                  <a:moveTo>
                    <a:pt x="20" y="444802"/>
                  </a:moveTo>
                  <a:cubicBezTo>
                    <a:pt x="2052" y="314823"/>
                    <a:pt x="162230" y="0"/>
                    <a:pt x="347286" y="0"/>
                  </a:cubicBezTo>
                  <a:cubicBezTo>
                    <a:pt x="532342" y="0"/>
                    <a:pt x="670168" y="259746"/>
                    <a:pt x="670168" y="444802"/>
                  </a:cubicBezTo>
                  <a:cubicBezTo>
                    <a:pt x="670168" y="629858"/>
                    <a:pt x="520150" y="779876"/>
                    <a:pt x="335094" y="779876"/>
                  </a:cubicBezTo>
                  <a:cubicBezTo>
                    <a:pt x="150038" y="779876"/>
                    <a:pt x="-2012" y="574781"/>
                    <a:pt x="20" y="444802"/>
                  </a:cubicBezTo>
                  <a:close/>
                </a:path>
              </a:pathLst>
            </a:custGeom>
            <a:solidFill>
              <a:srgbClr val="CC6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6" name="円/楕円 138"/>
            <p:cNvSpPr/>
            <p:nvPr/>
          </p:nvSpPr>
          <p:spPr>
            <a:xfrm rot="19800000" flipH="1">
              <a:off x="2311949" y="494842"/>
              <a:ext cx="403568" cy="482816"/>
            </a:xfrm>
            <a:custGeom>
              <a:avLst/>
              <a:gdLst>
                <a:gd name="connsiteX0" fmla="*/ 0 w 403568"/>
                <a:gd name="connsiteY0" fmla="*/ 201784 h 403568"/>
                <a:gd name="connsiteX1" fmla="*/ 201784 w 403568"/>
                <a:gd name="connsiteY1" fmla="*/ 0 h 403568"/>
                <a:gd name="connsiteX2" fmla="*/ 403568 w 403568"/>
                <a:gd name="connsiteY2" fmla="*/ 201784 h 403568"/>
                <a:gd name="connsiteX3" fmla="*/ 201784 w 403568"/>
                <a:gd name="connsiteY3" fmla="*/ 403568 h 403568"/>
                <a:gd name="connsiteX4" fmla="*/ 0 w 403568"/>
                <a:gd name="connsiteY4" fmla="*/ 201784 h 403568"/>
                <a:gd name="connsiteX0" fmla="*/ 0 w 403568"/>
                <a:gd name="connsiteY0" fmla="*/ 281032 h 482816"/>
                <a:gd name="connsiteX1" fmla="*/ 201784 w 403568"/>
                <a:gd name="connsiteY1" fmla="*/ 0 h 482816"/>
                <a:gd name="connsiteX2" fmla="*/ 403568 w 403568"/>
                <a:gd name="connsiteY2" fmla="*/ 281032 h 482816"/>
                <a:gd name="connsiteX3" fmla="*/ 201784 w 403568"/>
                <a:gd name="connsiteY3" fmla="*/ 482816 h 482816"/>
                <a:gd name="connsiteX4" fmla="*/ 0 w 403568"/>
                <a:gd name="connsiteY4" fmla="*/ 281032 h 4828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3568" h="482816">
                  <a:moveTo>
                    <a:pt x="0" y="281032"/>
                  </a:moveTo>
                  <a:cubicBezTo>
                    <a:pt x="0" y="200563"/>
                    <a:pt x="90342" y="0"/>
                    <a:pt x="201784" y="0"/>
                  </a:cubicBezTo>
                  <a:cubicBezTo>
                    <a:pt x="313226" y="0"/>
                    <a:pt x="403568" y="169590"/>
                    <a:pt x="403568" y="281032"/>
                  </a:cubicBezTo>
                  <a:cubicBezTo>
                    <a:pt x="403568" y="392474"/>
                    <a:pt x="313226" y="482816"/>
                    <a:pt x="201784" y="482816"/>
                  </a:cubicBezTo>
                  <a:cubicBezTo>
                    <a:pt x="90342" y="482816"/>
                    <a:pt x="0" y="361501"/>
                    <a:pt x="0" y="281032"/>
                  </a:cubicBezTo>
                  <a:close/>
                </a:path>
              </a:pathLst>
            </a:custGeom>
            <a:solidFill>
              <a:srgbClr val="6633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7" name="円/楕円 346"/>
            <p:cNvSpPr/>
            <p:nvPr/>
          </p:nvSpPr>
          <p:spPr>
            <a:xfrm>
              <a:off x="2219388" y="461553"/>
              <a:ext cx="1571940" cy="1383514"/>
            </a:xfrm>
            <a:prstGeom prst="ellipse">
              <a:avLst/>
            </a:prstGeom>
            <a:solidFill>
              <a:srgbClr val="CC6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8" name="円/楕円 347"/>
            <p:cNvSpPr/>
            <p:nvPr/>
          </p:nvSpPr>
          <p:spPr>
            <a:xfrm>
              <a:off x="2411450" y="776405"/>
              <a:ext cx="510132" cy="5101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9" name="円/楕円 348"/>
            <p:cNvSpPr/>
            <p:nvPr/>
          </p:nvSpPr>
          <p:spPr>
            <a:xfrm>
              <a:off x="3087090" y="776405"/>
              <a:ext cx="510132" cy="5101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0" name="円/楕円 349"/>
            <p:cNvSpPr/>
            <p:nvPr/>
          </p:nvSpPr>
          <p:spPr>
            <a:xfrm>
              <a:off x="2513733" y="878688"/>
              <a:ext cx="30556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1" name="円/楕円 350"/>
            <p:cNvSpPr/>
            <p:nvPr/>
          </p:nvSpPr>
          <p:spPr>
            <a:xfrm>
              <a:off x="3190008" y="878688"/>
              <a:ext cx="30556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52" name="グループ化 351"/>
            <p:cNvGrpSpPr/>
            <p:nvPr/>
          </p:nvGrpSpPr>
          <p:grpSpPr>
            <a:xfrm>
              <a:off x="2269639" y="1296336"/>
              <a:ext cx="424832" cy="157641"/>
              <a:chOff x="885836" y="2679872"/>
              <a:chExt cx="849666" cy="400207"/>
            </a:xfrm>
          </p:grpSpPr>
          <p:sp>
            <p:nvSpPr>
              <p:cNvPr id="363" name="月 362"/>
              <p:cNvSpPr/>
              <p:nvPr/>
            </p:nvSpPr>
            <p:spPr>
              <a:xfrm rot="5400000">
                <a:off x="1251535" y="2461492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4" name="月 363"/>
              <p:cNvSpPr/>
              <p:nvPr/>
            </p:nvSpPr>
            <p:spPr>
              <a:xfrm rot="5970728">
                <a:off x="1251535" y="231417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5" name="月 364"/>
              <p:cNvSpPr/>
              <p:nvPr/>
            </p:nvSpPr>
            <p:spPr>
              <a:xfrm rot="4816284">
                <a:off x="1251535" y="259611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53" name="グループ化 352"/>
            <p:cNvGrpSpPr/>
            <p:nvPr/>
          </p:nvGrpSpPr>
          <p:grpSpPr>
            <a:xfrm flipH="1">
              <a:off x="3321199" y="1296336"/>
              <a:ext cx="424832" cy="157641"/>
              <a:chOff x="885836" y="2679872"/>
              <a:chExt cx="849666" cy="400207"/>
            </a:xfrm>
          </p:grpSpPr>
          <p:sp>
            <p:nvSpPr>
              <p:cNvPr id="358" name="月 357"/>
              <p:cNvSpPr/>
              <p:nvPr/>
            </p:nvSpPr>
            <p:spPr>
              <a:xfrm rot="5400000">
                <a:off x="1251535" y="2461492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1" name="月 360"/>
              <p:cNvSpPr/>
              <p:nvPr/>
            </p:nvSpPr>
            <p:spPr>
              <a:xfrm rot="5970728">
                <a:off x="1251535" y="231417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2" name="月 361"/>
              <p:cNvSpPr/>
              <p:nvPr/>
            </p:nvSpPr>
            <p:spPr>
              <a:xfrm rot="4816284">
                <a:off x="1251535" y="259611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54" name="グループ化 353"/>
            <p:cNvGrpSpPr/>
            <p:nvPr/>
          </p:nvGrpSpPr>
          <p:grpSpPr>
            <a:xfrm>
              <a:off x="2690704" y="1453977"/>
              <a:ext cx="631409" cy="188003"/>
              <a:chOff x="555470" y="2304893"/>
              <a:chExt cx="857951" cy="231990"/>
            </a:xfrm>
            <a:solidFill>
              <a:schemeClr val="tx1"/>
            </a:solidFill>
          </p:grpSpPr>
          <p:sp>
            <p:nvSpPr>
              <p:cNvPr id="356" name="月 355"/>
              <p:cNvSpPr/>
              <p:nvPr/>
            </p:nvSpPr>
            <p:spPr>
              <a:xfrm rot="16200000">
                <a:off x="1081402" y="2204864"/>
                <a:ext cx="231989" cy="432048"/>
              </a:xfrm>
              <a:prstGeom prst="moon">
                <a:avLst>
                  <a:gd name="adj" fmla="val 19344"/>
                </a:avLst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7" name="月 356"/>
              <p:cNvSpPr/>
              <p:nvPr/>
            </p:nvSpPr>
            <p:spPr>
              <a:xfrm rot="5400000" flipH="1">
                <a:off x="655499" y="2204865"/>
                <a:ext cx="231989" cy="432048"/>
              </a:xfrm>
              <a:prstGeom prst="moon">
                <a:avLst>
                  <a:gd name="adj" fmla="val 19344"/>
                </a:avLst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55" name="円/楕円 354"/>
            <p:cNvSpPr/>
            <p:nvPr/>
          </p:nvSpPr>
          <p:spPr>
            <a:xfrm>
              <a:off x="2849687" y="1181633"/>
              <a:ext cx="311342" cy="311342"/>
            </a:xfrm>
            <a:prstGeom prst="ellipse">
              <a:avLst/>
            </a:prstGeom>
            <a:solidFill>
              <a:srgbClr val="6633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66" name="グループ化 365"/>
          <p:cNvGrpSpPr/>
          <p:nvPr/>
        </p:nvGrpSpPr>
        <p:grpSpPr>
          <a:xfrm>
            <a:off x="6133107" y="978063"/>
            <a:ext cx="1418427" cy="1299919"/>
            <a:chOff x="515831" y="2228360"/>
            <a:chExt cx="1652019" cy="1513995"/>
          </a:xfrm>
        </p:grpSpPr>
        <p:sp>
          <p:nvSpPr>
            <p:cNvPr id="367" name="円/楕円 137"/>
            <p:cNvSpPr/>
            <p:nvPr/>
          </p:nvSpPr>
          <p:spPr>
            <a:xfrm rot="1800000">
              <a:off x="1497682" y="2228360"/>
              <a:ext cx="670168" cy="779876"/>
            </a:xfrm>
            <a:custGeom>
              <a:avLst/>
              <a:gdLst>
                <a:gd name="connsiteX0" fmla="*/ 0 w 670148"/>
                <a:gd name="connsiteY0" fmla="*/ 335074 h 670148"/>
                <a:gd name="connsiteX1" fmla="*/ 335074 w 670148"/>
                <a:gd name="connsiteY1" fmla="*/ 0 h 670148"/>
                <a:gd name="connsiteX2" fmla="*/ 670148 w 670148"/>
                <a:gd name="connsiteY2" fmla="*/ 335074 h 670148"/>
                <a:gd name="connsiteX3" fmla="*/ 335074 w 670148"/>
                <a:gd name="connsiteY3" fmla="*/ 670148 h 670148"/>
                <a:gd name="connsiteX4" fmla="*/ 0 w 670148"/>
                <a:gd name="connsiteY4" fmla="*/ 335074 h 670148"/>
                <a:gd name="connsiteX0" fmla="*/ 20 w 670168"/>
                <a:gd name="connsiteY0" fmla="*/ 444802 h 779876"/>
                <a:gd name="connsiteX1" fmla="*/ 347286 w 670168"/>
                <a:gd name="connsiteY1" fmla="*/ 0 h 779876"/>
                <a:gd name="connsiteX2" fmla="*/ 670168 w 670168"/>
                <a:gd name="connsiteY2" fmla="*/ 444802 h 779876"/>
                <a:gd name="connsiteX3" fmla="*/ 335094 w 670168"/>
                <a:gd name="connsiteY3" fmla="*/ 779876 h 779876"/>
                <a:gd name="connsiteX4" fmla="*/ 20 w 670168"/>
                <a:gd name="connsiteY4" fmla="*/ 444802 h 7798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70168" h="779876">
                  <a:moveTo>
                    <a:pt x="20" y="444802"/>
                  </a:moveTo>
                  <a:cubicBezTo>
                    <a:pt x="2052" y="314823"/>
                    <a:pt x="162230" y="0"/>
                    <a:pt x="347286" y="0"/>
                  </a:cubicBezTo>
                  <a:cubicBezTo>
                    <a:pt x="532342" y="0"/>
                    <a:pt x="670168" y="259746"/>
                    <a:pt x="670168" y="444802"/>
                  </a:cubicBezTo>
                  <a:cubicBezTo>
                    <a:pt x="670168" y="629858"/>
                    <a:pt x="520150" y="779876"/>
                    <a:pt x="335094" y="779876"/>
                  </a:cubicBezTo>
                  <a:cubicBezTo>
                    <a:pt x="150038" y="779876"/>
                    <a:pt x="-2012" y="574781"/>
                    <a:pt x="20" y="444802"/>
                  </a:cubicBezTo>
                  <a:close/>
                </a:path>
              </a:pathLst>
            </a:custGeom>
            <a:solidFill>
              <a:srgbClr val="FF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68" name="円/楕円 137"/>
            <p:cNvSpPr/>
            <p:nvPr/>
          </p:nvSpPr>
          <p:spPr>
            <a:xfrm rot="19800000" flipH="1">
              <a:off x="515831" y="2228360"/>
              <a:ext cx="670168" cy="779876"/>
            </a:xfrm>
            <a:custGeom>
              <a:avLst/>
              <a:gdLst>
                <a:gd name="connsiteX0" fmla="*/ 0 w 670148"/>
                <a:gd name="connsiteY0" fmla="*/ 335074 h 670148"/>
                <a:gd name="connsiteX1" fmla="*/ 335074 w 670148"/>
                <a:gd name="connsiteY1" fmla="*/ 0 h 670148"/>
                <a:gd name="connsiteX2" fmla="*/ 670148 w 670148"/>
                <a:gd name="connsiteY2" fmla="*/ 335074 h 670148"/>
                <a:gd name="connsiteX3" fmla="*/ 335074 w 670148"/>
                <a:gd name="connsiteY3" fmla="*/ 670148 h 670148"/>
                <a:gd name="connsiteX4" fmla="*/ 0 w 670148"/>
                <a:gd name="connsiteY4" fmla="*/ 335074 h 670148"/>
                <a:gd name="connsiteX0" fmla="*/ 20 w 670168"/>
                <a:gd name="connsiteY0" fmla="*/ 444802 h 779876"/>
                <a:gd name="connsiteX1" fmla="*/ 347286 w 670168"/>
                <a:gd name="connsiteY1" fmla="*/ 0 h 779876"/>
                <a:gd name="connsiteX2" fmla="*/ 670168 w 670168"/>
                <a:gd name="connsiteY2" fmla="*/ 444802 h 779876"/>
                <a:gd name="connsiteX3" fmla="*/ 335094 w 670168"/>
                <a:gd name="connsiteY3" fmla="*/ 779876 h 779876"/>
                <a:gd name="connsiteX4" fmla="*/ 20 w 670168"/>
                <a:gd name="connsiteY4" fmla="*/ 444802 h 7798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70168" h="779876">
                  <a:moveTo>
                    <a:pt x="20" y="444802"/>
                  </a:moveTo>
                  <a:cubicBezTo>
                    <a:pt x="2052" y="314823"/>
                    <a:pt x="162230" y="0"/>
                    <a:pt x="347286" y="0"/>
                  </a:cubicBezTo>
                  <a:cubicBezTo>
                    <a:pt x="532342" y="0"/>
                    <a:pt x="670168" y="259746"/>
                    <a:pt x="670168" y="444802"/>
                  </a:cubicBezTo>
                  <a:cubicBezTo>
                    <a:pt x="670168" y="629858"/>
                    <a:pt x="520150" y="779876"/>
                    <a:pt x="335094" y="779876"/>
                  </a:cubicBezTo>
                  <a:cubicBezTo>
                    <a:pt x="150038" y="779876"/>
                    <a:pt x="-2012" y="574781"/>
                    <a:pt x="20" y="444802"/>
                  </a:cubicBezTo>
                  <a:close/>
                </a:path>
              </a:pathLst>
            </a:custGeom>
            <a:solidFill>
              <a:srgbClr val="FF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369" name="グループ化 368"/>
            <p:cNvGrpSpPr/>
            <p:nvPr/>
          </p:nvGrpSpPr>
          <p:grpSpPr>
            <a:xfrm>
              <a:off x="556580" y="2354923"/>
              <a:ext cx="1571940" cy="1387432"/>
              <a:chOff x="556580" y="2354923"/>
              <a:chExt cx="1571940" cy="1387432"/>
            </a:xfrm>
          </p:grpSpPr>
          <p:sp>
            <p:nvSpPr>
              <p:cNvPr id="370" name="円/楕円 138"/>
              <p:cNvSpPr/>
              <p:nvPr/>
            </p:nvSpPr>
            <p:spPr>
              <a:xfrm rot="1800000">
                <a:off x="1630992" y="2392130"/>
                <a:ext cx="403568" cy="482816"/>
              </a:xfrm>
              <a:custGeom>
                <a:avLst/>
                <a:gdLst>
                  <a:gd name="connsiteX0" fmla="*/ 0 w 403568"/>
                  <a:gd name="connsiteY0" fmla="*/ 201784 h 403568"/>
                  <a:gd name="connsiteX1" fmla="*/ 201784 w 403568"/>
                  <a:gd name="connsiteY1" fmla="*/ 0 h 403568"/>
                  <a:gd name="connsiteX2" fmla="*/ 403568 w 403568"/>
                  <a:gd name="connsiteY2" fmla="*/ 201784 h 403568"/>
                  <a:gd name="connsiteX3" fmla="*/ 201784 w 403568"/>
                  <a:gd name="connsiteY3" fmla="*/ 403568 h 403568"/>
                  <a:gd name="connsiteX4" fmla="*/ 0 w 403568"/>
                  <a:gd name="connsiteY4" fmla="*/ 201784 h 403568"/>
                  <a:gd name="connsiteX0" fmla="*/ 0 w 403568"/>
                  <a:gd name="connsiteY0" fmla="*/ 281032 h 482816"/>
                  <a:gd name="connsiteX1" fmla="*/ 201784 w 403568"/>
                  <a:gd name="connsiteY1" fmla="*/ 0 h 482816"/>
                  <a:gd name="connsiteX2" fmla="*/ 403568 w 403568"/>
                  <a:gd name="connsiteY2" fmla="*/ 281032 h 482816"/>
                  <a:gd name="connsiteX3" fmla="*/ 201784 w 403568"/>
                  <a:gd name="connsiteY3" fmla="*/ 482816 h 482816"/>
                  <a:gd name="connsiteX4" fmla="*/ 0 w 403568"/>
                  <a:gd name="connsiteY4" fmla="*/ 281032 h 4828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03568" h="482816">
                    <a:moveTo>
                      <a:pt x="0" y="281032"/>
                    </a:moveTo>
                    <a:cubicBezTo>
                      <a:pt x="0" y="200563"/>
                      <a:pt x="90342" y="0"/>
                      <a:pt x="201784" y="0"/>
                    </a:cubicBezTo>
                    <a:cubicBezTo>
                      <a:pt x="313226" y="0"/>
                      <a:pt x="403568" y="169590"/>
                      <a:pt x="403568" y="281032"/>
                    </a:cubicBezTo>
                    <a:cubicBezTo>
                      <a:pt x="403568" y="392474"/>
                      <a:pt x="313226" y="482816"/>
                      <a:pt x="201784" y="482816"/>
                    </a:cubicBezTo>
                    <a:cubicBezTo>
                      <a:pt x="90342" y="482816"/>
                      <a:pt x="0" y="361501"/>
                      <a:pt x="0" y="281032"/>
                    </a:cubicBezTo>
                    <a:close/>
                  </a:path>
                </a:pathLst>
              </a:cu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1" name="円/楕円 138"/>
              <p:cNvSpPr/>
              <p:nvPr/>
            </p:nvSpPr>
            <p:spPr>
              <a:xfrm rot="19800000" flipH="1">
                <a:off x="649141" y="2392130"/>
                <a:ext cx="403568" cy="482816"/>
              </a:xfrm>
              <a:custGeom>
                <a:avLst/>
                <a:gdLst>
                  <a:gd name="connsiteX0" fmla="*/ 0 w 403568"/>
                  <a:gd name="connsiteY0" fmla="*/ 201784 h 403568"/>
                  <a:gd name="connsiteX1" fmla="*/ 201784 w 403568"/>
                  <a:gd name="connsiteY1" fmla="*/ 0 h 403568"/>
                  <a:gd name="connsiteX2" fmla="*/ 403568 w 403568"/>
                  <a:gd name="connsiteY2" fmla="*/ 201784 h 403568"/>
                  <a:gd name="connsiteX3" fmla="*/ 201784 w 403568"/>
                  <a:gd name="connsiteY3" fmla="*/ 403568 h 403568"/>
                  <a:gd name="connsiteX4" fmla="*/ 0 w 403568"/>
                  <a:gd name="connsiteY4" fmla="*/ 201784 h 403568"/>
                  <a:gd name="connsiteX0" fmla="*/ 0 w 403568"/>
                  <a:gd name="connsiteY0" fmla="*/ 281032 h 482816"/>
                  <a:gd name="connsiteX1" fmla="*/ 201784 w 403568"/>
                  <a:gd name="connsiteY1" fmla="*/ 0 h 482816"/>
                  <a:gd name="connsiteX2" fmla="*/ 403568 w 403568"/>
                  <a:gd name="connsiteY2" fmla="*/ 281032 h 482816"/>
                  <a:gd name="connsiteX3" fmla="*/ 201784 w 403568"/>
                  <a:gd name="connsiteY3" fmla="*/ 482816 h 482816"/>
                  <a:gd name="connsiteX4" fmla="*/ 0 w 403568"/>
                  <a:gd name="connsiteY4" fmla="*/ 281032 h 4828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03568" h="482816">
                    <a:moveTo>
                      <a:pt x="0" y="281032"/>
                    </a:moveTo>
                    <a:cubicBezTo>
                      <a:pt x="0" y="200563"/>
                      <a:pt x="90342" y="0"/>
                      <a:pt x="201784" y="0"/>
                    </a:cubicBezTo>
                    <a:cubicBezTo>
                      <a:pt x="313226" y="0"/>
                      <a:pt x="403568" y="169590"/>
                      <a:pt x="403568" y="281032"/>
                    </a:cubicBezTo>
                    <a:cubicBezTo>
                      <a:pt x="403568" y="392474"/>
                      <a:pt x="313226" y="482816"/>
                      <a:pt x="201784" y="482816"/>
                    </a:cubicBezTo>
                    <a:cubicBezTo>
                      <a:pt x="90342" y="482816"/>
                      <a:pt x="0" y="361501"/>
                      <a:pt x="0" y="281032"/>
                    </a:cubicBezTo>
                    <a:close/>
                  </a:path>
                </a:pathLst>
              </a:cu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2" name="円/楕円 371"/>
              <p:cNvSpPr/>
              <p:nvPr/>
            </p:nvSpPr>
            <p:spPr>
              <a:xfrm>
                <a:off x="556580" y="2358841"/>
                <a:ext cx="1571940" cy="1383514"/>
              </a:xfrm>
              <a:prstGeom prst="ellipse">
                <a:avLst/>
              </a:prstGeom>
              <a:solidFill>
                <a:srgbClr val="FFFF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377" name="グループ化 376"/>
              <p:cNvGrpSpPr/>
              <p:nvPr/>
            </p:nvGrpSpPr>
            <p:grpSpPr>
              <a:xfrm>
                <a:off x="606831" y="3193624"/>
                <a:ext cx="424832" cy="157641"/>
                <a:chOff x="885836" y="2679872"/>
                <a:chExt cx="849666" cy="400207"/>
              </a:xfrm>
            </p:grpSpPr>
            <p:sp>
              <p:nvSpPr>
                <p:cNvPr id="441" name="月 440"/>
                <p:cNvSpPr/>
                <p:nvPr/>
              </p:nvSpPr>
              <p:spPr>
                <a:xfrm rot="5400000">
                  <a:off x="1251535" y="2461492"/>
                  <a:ext cx="118267" cy="849666"/>
                </a:xfrm>
                <a:prstGeom prst="moon">
                  <a:avLst>
                    <a:gd name="adj" fmla="val 50990"/>
                  </a:avLst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2" name="月 441"/>
                <p:cNvSpPr/>
                <p:nvPr/>
              </p:nvSpPr>
              <p:spPr>
                <a:xfrm rot="5970728">
                  <a:off x="1251535" y="2314173"/>
                  <a:ext cx="118267" cy="849666"/>
                </a:xfrm>
                <a:prstGeom prst="moon">
                  <a:avLst>
                    <a:gd name="adj" fmla="val 50990"/>
                  </a:avLst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3" name="月 442"/>
                <p:cNvSpPr/>
                <p:nvPr/>
              </p:nvSpPr>
              <p:spPr>
                <a:xfrm rot="4816284">
                  <a:off x="1251535" y="2596113"/>
                  <a:ext cx="118267" cy="849666"/>
                </a:xfrm>
                <a:prstGeom prst="moon">
                  <a:avLst>
                    <a:gd name="adj" fmla="val 50990"/>
                  </a:avLst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78" name="グループ化 377"/>
              <p:cNvGrpSpPr/>
              <p:nvPr/>
            </p:nvGrpSpPr>
            <p:grpSpPr>
              <a:xfrm flipH="1">
                <a:off x="1658391" y="3193624"/>
                <a:ext cx="424832" cy="157641"/>
                <a:chOff x="885836" y="2679872"/>
                <a:chExt cx="849666" cy="400207"/>
              </a:xfrm>
            </p:grpSpPr>
            <p:sp>
              <p:nvSpPr>
                <p:cNvPr id="438" name="月 437"/>
                <p:cNvSpPr/>
                <p:nvPr/>
              </p:nvSpPr>
              <p:spPr>
                <a:xfrm rot="5400000">
                  <a:off x="1251535" y="2461492"/>
                  <a:ext cx="118267" cy="849666"/>
                </a:xfrm>
                <a:prstGeom prst="moon">
                  <a:avLst>
                    <a:gd name="adj" fmla="val 50990"/>
                  </a:avLst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9" name="月 438"/>
                <p:cNvSpPr/>
                <p:nvPr/>
              </p:nvSpPr>
              <p:spPr>
                <a:xfrm rot="5970728">
                  <a:off x="1251535" y="2314173"/>
                  <a:ext cx="118267" cy="849666"/>
                </a:xfrm>
                <a:prstGeom prst="moon">
                  <a:avLst>
                    <a:gd name="adj" fmla="val 50990"/>
                  </a:avLst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0" name="月 439"/>
                <p:cNvSpPr/>
                <p:nvPr/>
              </p:nvSpPr>
              <p:spPr>
                <a:xfrm rot="4816284">
                  <a:off x="1251535" y="2596113"/>
                  <a:ext cx="118267" cy="849666"/>
                </a:xfrm>
                <a:prstGeom prst="moon">
                  <a:avLst>
                    <a:gd name="adj" fmla="val 50990"/>
                  </a:avLst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81" name="グループ化 380"/>
              <p:cNvGrpSpPr/>
              <p:nvPr/>
            </p:nvGrpSpPr>
            <p:grpSpPr>
              <a:xfrm>
                <a:off x="1027896" y="3351265"/>
                <a:ext cx="631409" cy="188003"/>
                <a:chOff x="555470" y="2304893"/>
                <a:chExt cx="857951" cy="231990"/>
              </a:xfrm>
              <a:solidFill>
                <a:schemeClr val="tx1"/>
              </a:solidFill>
            </p:grpSpPr>
            <p:sp>
              <p:nvSpPr>
                <p:cNvPr id="436" name="月 435"/>
                <p:cNvSpPr/>
                <p:nvPr/>
              </p:nvSpPr>
              <p:spPr>
                <a:xfrm rot="16200000">
                  <a:off x="1081402" y="2204864"/>
                  <a:ext cx="231989" cy="432048"/>
                </a:xfrm>
                <a:prstGeom prst="moon">
                  <a:avLst>
                    <a:gd name="adj" fmla="val 19344"/>
                  </a:avLst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7" name="月 436"/>
                <p:cNvSpPr/>
                <p:nvPr/>
              </p:nvSpPr>
              <p:spPr>
                <a:xfrm rot="5400000" flipH="1">
                  <a:off x="655499" y="2204865"/>
                  <a:ext cx="231989" cy="432048"/>
                </a:xfrm>
                <a:prstGeom prst="moon">
                  <a:avLst>
                    <a:gd name="adj" fmla="val 19344"/>
                  </a:avLst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82" name="円/楕円 381"/>
              <p:cNvSpPr/>
              <p:nvPr/>
            </p:nvSpPr>
            <p:spPr>
              <a:xfrm>
                <a:off x="1186879" y="3078921"/>
                <a:ext cx="311342" cy="311342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05" name="グループ化 404"/>
              <p:cNvGrpSpPr/>
              <p:nvPr/>
            </p:nvGrpSpPr>
            <p:grpSpPr>
              <a:xfrm rot="20700000">
                <a:off x="1446276" y="2796078"/>
                <a:ext cx="555914" cy="302690"/>
                <a:chOff x="1424282" y="4768763"/>
                <a:chExt cx="510132" cy="277762"/>
              </a:xfrm>
            </p:grpSpPr>
            <p:sp>
              <p:nvSpPr>
                <p:cNvPr id="434" name="円/楕円 115"/>
                <p:cNvSpPr/>
                <p:nvPr/>
              </p:nvSpPr>
              <p:spPr>
                <a:xfrm>
                  <a:off x="1424282" y="4768763"/>
                  <a:ext cx="510132" cy="277762"/>
                </a:xfrm>
                <a:custGeom>
                  <a:avLst/>
                  <a:gdLst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69075 h 324141"/>
                    <a:gd name="connsiteX1" fmla="*/ 253161 w 510132"/>
                    <a:gd name="connsiteY1" fmla="*/ 46419 h 324141"/>
                    <a:gd name="connsiteX2" fmla="*/ 510132 w 510132"/>
                    <a:gd name="connsiteY2" fmla="*/ 69075 h 324141"/>
                    <a:gd name="connsiteX3" fmla="*/ 255066 w 510132"/>
                    <a:gd name="connsiteY3" fmla="*/ 324141 h 324141"/>
                    <a:gd name="connsiteX4" fmla="*/ 0 w 510132"/>
                    <a:gd name="connsiteY4" fmla="*/ 69075 h 324141"/>
                    <a:gd name="connsiteX0" fmla="*/ 0 w 510132"/>
                    <a:gd name="connsiteY0" fmla="*/ 69075 h 324141"/>
                    <a:gd name="connsiteX1" fmla="*/ 253161 w 510132"/>
                    <a:gd name="connsiteY1" fmla="*/ 46419 h 324141"/>
                    <a:gd name="connsiteX2" fmla="*/ 510132 w 510132"/>
                    <a:gd name="connsiteY2" fmla="*/ 69075 h 324141"/>
                    <a:gd name="connsiteX3" fmla="*/ 255066 w 510132"/>
                    <a:gd name="connsiteY3" fmla="*/ 324141 h 324141"/>
                    <a:gd name="connsiteX4" fmla="*/ 0 w 510132"/>
                    <a:gd name="connsiteY4" fmla="*/ 69075 h 324141"/>
                    <a:gd name="connsiteX0" fmla="*/ 0 w 510132"/>
                    <a:gd name="connsiteY0" fmla="*/ 22696 h 277762"/>
                    <a:gd name="connsiteX1" fmla="*/ 253161 w 510132"/>
                    <a:gd name="connsiteY1" fmla="*/ 40 h 277762"/>
                    <a:gd name="connsiteX2" fmla="*/ 510132 w 510132"/>
                    <a:gd name="connsiteY2" fmla="*/ 22696 h 277762"/>
                    <a:gd name="connsiteX3" fmla="*/ 255066 w 510132"/>
                    <a:gd name="connsiteY3" fmla="*/ 277762 h 277762"/>
                    <a:gd name="connsiteX4" fmla="*/ 0 w 510132"/>
                    <a:gd name="connsiteY4" fmla="*/ 22696 h 2777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10132" h="277762">
                      <a:moveTo>
                        <a:pt x="0" y="22696"/>
                      </a:moveTo>
                      <a:cubicBezTo>
                        <a:pt x="0" y="-1968"/>
                        <a:pt x="112292" y="40"/>
                        <a:pt x="253161" y="40"/>
                      </a:cubicBezTo>
                      <a:cubicBezTo>
                        <a:pt x="394030" y="40"/>
                        <a:pt x="504417" y="3747"/>
                        <a:pt x="510132" y="22696"/>
                      </a:cubicBezTo>
                      <a:cubicBezTo>
                        <a:pt x="510132" y="163565"/>
                        <a:pt x="395935" y="277762"/>
                        <a:pt x="255066" y="277762"/>
                      </a:cubicBezTo>
                      <a:cubicBezTo>
                        <a:pt x="114197" y="277762"/>
                        <a:pt x="0" y="163565"/>
                        <a:pt x="0" y="22696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5" name="円/楕円 115"/>
                <p:cNvSpPr/>
                <p:nvPr/>
              </p:nvSpPr>
              <p:spPr>
                <a:xfrm>
                  <a:off x="1454437" y="4768897"/>
                  <a:ext cx="357732" cy="194782"/>
                </a:xfrm>
                <a:custGeom>
                  <a:avLst/>
                  <a:gdLst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69075 h 324141"/>
                    <a:gd name="connsiteX1" fmla="*/ 253161 w 510132"/>
                    <a:gd name="connsiteY1" fmla="*/ 46419 h 324141"/>
                    <a:gd name="connsiteX2" fmla="*/ 510132 w 510132"/>
                    <a:gd name="connsiteY2" fmla="*/ 69075 h 324141"/>
                    <a:gd name="connsiteX3" fmla="*/ 255066 w 510132"/>
                    <a:gd name="connsiteY3" fmla="*/ 324141 h 324141"/>
                    <a:gd name="connsiteX4" fmla="*/ 0 w 510132"/>
                    <a:gd name="connsiteY4" fmla="*/ 69075 h 324141"/>
                    <a:gd name="connsiteX0" fmla="*/ 0 w 510132"/>
                    <a:gd name="connsiteY0" fmla="*/ 69075 h 324141"/>
                    <a:gd name="connsiteX1" fmla="*/ 253161 w 510132"/>
                    <a:gd name="connsiteY1" fmla="*/ 46419 h 324141"/>
                    <a:gd name="connsiteX2" fmla="*/ 510132 w 510132"/>
                    <a:gd name="connsiteY2" fmla="*/ 69075 h 324141"/>
                    <a:gd name="connsiteX3" fmla="*/ 255066 w 510132"/>
                    <a:gd name="connsiteY3" fmla="*/ 324141 h 324141"/>
                    <a:gd name="connsiteX4" fmla="*/ 0 w 510132"/>
                    <a:gd name="connsiteY4" fmla="*/ 69075 h 324141"/>
                    <a:gd name="connsiteX0" fmla="*/ 0 w 510132"/>
                    <a:gd name="connsiteY0" fmla="*/ 22696 h 277762"/>
                    <a:gd name="connsiteX1" fmla="*/ 253161 w 510132"/>
                    <a:gd name="connsiteY1" fmla="*/ 40 h 277762"/>
                    <a:gd name="connsiteX2" fmla="*/ 510132 w 510132"/>
                    <a:gd name="connsiteY2" fmla="*/ 22696 h 277762"/>
                    <a:gd name="connsiteX3" fmla="*/ 255066 w 510132"/>
                    <a:gd name="connsiteY3" fmla="*/ 277762 h 277762"/>
                    <a:gd name="connsiteX4" fmla="*/ 0 w 510132"/>
                    <a:gd name="connsiteY4" fmla="*/ 22696 h 2777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10132" h="277762">
                      <a:moveTo>
                        <a:pt x="0" y="22696"/>
                      </a:moveTo>
                      <a:cubicBezTo>
                        <a:pt x="0" y="-1968"/>
                        <a:pt x="112292" y="40"/>
                        <a:pt x="253161" y="40"/>
                      </a:cubicBezTo>
                      <a:cubicBezTo>
                        <a:pt x="394030" y="40"/>
                        <a:pt x="504417" y="3747"/>
                        <a:pt x="510132" y="22696"/>
                      </a:cubicBezTo>
                      <a:cubicBezTo>
                        <a:pt x="510132" y="163565"/>
                        <a:pt x="395935" y="277762"/>
                        <a:pt x="255066" y="277762"/>
                      </a:cubicBezTo>
                      <a:cubicBezTo>
                        <a:pt x="114197" y="277762"/>
                        <a:pt x="0" y="163565"/>
                        <a:pt x="0" y="22696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06" name="グループ化 405"/>
              <p:cNvGrpSpPr/>
              <p:nvPr/>
            </p:nvGrpSpPr>
            <p:grpSpPr>
              <a:xfrm rot="900000" flipH="1">
                <a:off x="673160" y="2796078"/>
                <a:ext cx="555914" cy="302690"/>
                <a:chOff x="1424282" y="4768763"/>
                <a:chExt cx="510132" cy="277762"/>
              </a:xfrm>
            </p:grpSpPr>
            <p:sp>
              <p:nvSpPr>
                <p:cNvPr id="431" name="円/楕円 115"/>
                <p:cNvSpPr/>
                <p:nvPr/>
              </p:nvSpPr>
              <p:spPr>
                <a:xfrm>
                  <a:off x="1424282" y="4768763"/>
                  <a:ext cx="510132" cy="277762"/>
                </a:xfrm>
                <a:custGeom>
                  <a:avLst/>
                  <a:gdLst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69075 h 324141"/>
                    <a:gd name="connsiteX1" fmla="*/ 253161 w 510132"/>
                    <a:gd name="connsiteY1" fmla="*/ 46419 h 324141"/>
                    <a:gd name="connsiteX2" fmla="*/ 510132 w 510132"/>
                    <a:gd name="connsiteY2" fmla="*/ 69075 h 324141"/>
                    <a:gd name="connsiteX3" fmla="*/ 255066 w 510132"/>
                    <a:gd name="connsiteY3" fmla="*/ 324141 h 324141"/>
                    <a:gd name="connsiteX4" fmla="*/ 0 w 510132"/>
                    <a:gd name="connsiteY4" fmla="*/ 69075 h 324141"/>
                    <a:gd name="connsiteX0" fmla="*/ 0 w 510132"/>
                    <a:gd name="connsiteY0" fmla="*/ 69075 h 324141"/>
                    <a:gd name="connsiteX1" fmla="*/ 253161 w 510132"/>
                    <a:gd name="connsiteY1" fmla="*/ 46419 h 324141"/>
                    <a:gd name="connsiteX2" fmla="*/ 510132 w 510132"/>
                    <a:gd name="connsiteY2" fmla="*/ 69075 h 324141"/>
                    <a:gd name="connsiteX3" fmla="*/ 255066 w 510132"/>
                    <a:gd name="connsiteY3" fmla="*/ 324141 h 324141"/>
                    <a:gd name="connsiteX4" fmla="*/ 0 w 510132"/>
                    <a:gd name="connsiteY4" fmla="*/ 69075 h 324141"/>
                    <a:gd name="connsiteX0" fmla="*/ 0 w 510132"/>
                    <a:gd name="connsiteY0" fmla="*/ 22696 h 277762"/>
                    <a:gd name="connsiteX1" fmla="*/ 253161 w 510132"/>
                    <a:gd name="connsiteY1" fmla="*/ 40 h 277762"/>
                    <a:gd name="connsiteX2" fmla="*/ 510132 w 510132"/>
                    <a:gd name="connsiteY2" fmla="*/ 22696 h 277762"/>
                    <a:gd name="connsiteX3" fmla="*/ 255066 w 510132"/>
                    <a:gd name="connsiteY3" fmla="*/ 277762 h 277762"/>
                    <a:gd name="connsiteX4" fmla="*/ 0 w 510132"/>
                    <a:gd name="connsiteY4" fmla="*/ 22696 h 2777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10132" h="277762">
                      <a:moveTo>
                        <a:pt x="0" y="22696"/>
                      </a:moveTo>
                      <a:cubicBezTo>
                        <a:pt x="0" y="-1968"/>
                        <a:pt x="112292" y="40"/>
                        <a:pt x="253161" y="40"/>
                      </a:cubicBezTo>
                      <a:cubicBezTo>
                        <a:pt x="394030" y="40"/>
                        <a:pt x="504417" y="3747"/>
                        <a:pt x="510132" y="22696"/>
                      </a:cubicBezTo>
                      <a:cubicBezTo>
                        <a:pt x="510132" y="163565"/>
                        <a:pt x="395935" y="277762"/>
                        <a:pt x="255066" y="277762"/>
                      </a:cubicBezTo>
                      <a:cubicBezTo>
                        <a:pt x="114197" y="277762"/>
                        <a:pt x="0" y="163565"/>
                        <a:pt x="0" y="22696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3" name="円/楕円 115"/>
                <p:cNvSpPr/>
                <p:nvPr/>
              </p:nvSpPr>
              <p:spPr>
                <a:xfrm>
                  <a:off x="1454437" y="4768897"/>
                  <a:ext cx="357732" cy="194782"/>
                </a:xfrm>
                <a:custGeom>
                  <a:avLst/>
                  <a:gdLst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255066 h 510132"/>
                    <a:gd name="connsiteX1" fmla="*/ 255066 w 510132"/>
                    <a:gd name="connsiteY1" fmla="*/ 0 h 510132"/>
                    <a:gd name="connsiteX2" fmla="*/ 510132 w 510132"/>
                    <a:gd name="connsiteY2" fmla="*/ 255066 h 510132"/>
                    <a:gd name="connsiteX3" fmla="*/ 255066 w 510132"/>
                    <a:gd name="connsiteY3" fmla="*/ 510132 h 510132"/>
                    <a:gd name="connsiteX4" fmla="*/ 0 w 510132"/>
                    <a:gd name="connsiteY4" fmla="*/ 255066 h 510132"/>
                    <a:gd name="connsiteX0" fmla="*/ 0 w 510132"/>
                    <a:gd name="connsiteY0" fmla="*/ 69075 h 324141"/>
                    <a:gd name="connsiteX1" fmla="*/ 253161 w 510132"/>
                    <a:gd name="connsiteY1" fmla="*/ 46419 h 324141"/>
                    <a:gd name="connsiteX2" fmla="*/ 510132 w 510132"/>
                    <a:gd name="connsiteY2" fmla="*/ 69075 h 324141"/>
                    <a:gd name="connsiteX3" fmla="*/ 255066 w 510132"/>
                    <a:gd name="connsiteY3" fmla="*/ 324141 h 324141"/>
                    <a:gd name="connsiteX4" fmla="*/ 0 w 510132"/>
                    <a:gd name="connsiteY4" fmla="*/ 69075 h 324141"/>
                    <a:gd name="connsiteX0" fmla="*/ 0 w 510132"/>
                    <a:gd name="connsiteY0" fmla="*/ 69075 h 324141"/>
                    <a:gd name="connsiteX1" fmla="*/ 253161 w 510132"/>
                    <a:gd name="connsiteY1" fmla="*/ 46419 h 324141"/>
                    <a:gd name="connsiteX2" fmla="*/ 510132 w 510132"/>
                    <a:gd name="connsiteY2" fmla="*/ 69075 h 324141"/>
                    <a:gd name="connsiteX3" fmla="*/ 255066 w 510132"/>
                    <a:gd name="connsiteY3" fmla="*/ 324141 h 324141"/>
                    <a:gd name="connsiteX4" fmla="*/ 0 w 510132"/>
                    <a:gd name="connsiteY4" fmla="*/ 69075 h 324141"/>
                    <a:gd name="connsiteX0" fmla="*/ 0 w 510132"/>
                    <a:gd name="connsiteY0" fmla="*/ 22696 h 277762"/>
                    <a:gd name="connsiteX1" fmla="*/ 253161 w 510132"/>
                    <a:gd name="connsiteY1" fmla="*/ 40 h 277762"/>
                    <a:gd name="connsiteX2" fmla="*/ 510132 w 510132"/>
                    <a:gd name="connsiteY2" fmla="*/ 22696 h 277762"/>
                    <a:gd name="connsiteX3" fmla="*/ 255066 w 510132"/>
                    <a:gd name="connsiteY3" fmla="*/ 277762 h 277762"/>
                    <a:gd name="connsiteX4" fmla="*/ 0 w 510132"/>
                    <a:gd name="connsiteY4" fmla="*/ 22696 h 2777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10132" h="277762">
                      <a:moveTo>
                        <a:pt x="0" y="22696"/>
                      </a:moveTo>
                      <a:cubicBezTo>
                        <a:pt x="0" y="-1968"/>
                        <a:pt x="112292" y="40"/>
                        <a:pt x="253161" y="40"/>
                      </a:cubicBezTo>
                      <a:cubicBezTo>
                        <a:pt x="394030" y="40"/>
                        <a:pt x="504417" y="3747"/>
                        <a:pt x="510132" y="22696"/>
                      </a:cubicBezTo>
                      <a:cubicBezTo>
                        <a:pt x="510132" y="163565"/>
                        <a:pt x="395935" y="277762"/>
                        <a:pt x="255066" y="277762"/>
                      </a:cubicBezTo>
                      <a:cubicBezTo>
                        <a:pt x="114197" y="277762"/>
                        <a:pt x="0" y="163565"/>
                        <a:pt x="0" y="22696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07" name="二等辺三角形 7"/>
              <p:cNvSpPr/>
              <p:nvPr/>
            </p:nvSpPr>
            <p:spPr>
              <a:xfrm rot="10800000">
                <a:off x="1228061" y="2354923"/>
                <a:ext cx="228979" cy="408990"/>
              </a:xfrm>
              <a:custGeom>
                <a:avLst/>
                <a:gdLst>
                  <a:gd name="connsiteX0" fmla="*/ 0 w 221359"/>
                  <a:gd name="connsiteY0" fmla="*/ 382915 h 382915"/>
                  <a:gd name="connsiteX1" fmla="*/ 110680 w 221359"/>
                  <a:gd name="connsiteY1" fmla="*/ 0 h 382915"/>
                  <a:gd name="connsiteX2" fmla="*/ 221359 w 221359"/>
                  <a:gd name="connsiteY2" fmla="*/ 382915 h 382915"/>
                  <a:gd name="connsiteX3" fmla="*/ 0 w 221359"/>
                  <a:gd name="connsiteY3" fmla="*/ 382915 h 382915"/>
                  <a:gd name="connsiteX0" fmla="*/ 0 w 221359"/>
                  <a:gd name="connsiteY0" fmla="*/ 382915 h 382915"/>
                  <a:gd name="connsiteX1" fmla="*/ 110680 w 221359"/>
                  <a:gd name="connsiteY1" fmla="*/ 0 h 382915"/>
                  <a:gd name="connsiteX2" fmla="*/ 221359 w 221359"/>
                  <a:gd name="connsiteY2" fmla="*/ 382915 h 382915"/>
                  <a:gd name="connsiteX3" fmla="*/ 114013 w 221359"/>
                  <a:gd name="connsiteY3" fmla="*/ 382272 h 382915"/>
                  <a:gd name="connsiteX4" fmla="*/ 0 w 221359"/>
                  <a:gd name="connsiteY4" fmla="*/ 382915 h 382915"/>
                  <a:gd name="connsiteX0" fmla="*/ 0 w 221359"/>
                  <a:gd name="connsiteY0" fmla="*/ 382915 h 408942"/>
                  <a:gd name="connsiteX1" fmla="*/ 110680 w 221359"/>
                  <a:gd name="connsiteY1" fmla="*/ 0 h 408942"/>
                  <a:gd name="connsiteX2" fmla="*/ 221359 w 221359"/>
                  <a:gd name="connsiteY2" fmla="*/ 382915 h 408942"/>
                  <a:gd name="connsiteX3" fmla="*/ 106393 w 221359"/>
                  <a:gd name="connsiteY3" fmla="*/ 408942 h 408942"/>
                  <a:gd name="connsiteX4" fmla="*/ 0 w 221359"/>
                  <a:gd name="connsiteY4" fmla="*/ 382915 h 408942"/>
                  <a:gd name="connsiteX0" fmla="*/ 0 w 225169"/>
                  <a:gd name="connsiteY0" fmla="*/ 382915 h 408942"/>
                  <a:gd name="connsiteX1" fmla="*/ 110680 w 225169"/>
                  <a:gd name="connsiteY1" fmla="*/ 0 h 408942"/>
                  <a:gd name="connsiteX2" fmla="*/ 225169 w 225169"/>
                  <a:gd name="connsiteY2" fmla="*/ 394345 h 408942"/>
                  <a:gd name="connsiteX3" fmla="*/ 106393 w 225169"/>
                  <a:gd name="connsiteY3" fmla="*/ 408942 h 408942"/>
                  <a:gd name="connsiteX4" fmla="*/ 0 w 225169"/>
                  <a:gd name="connsiteY4" fmla="*/ 382915 h 408942"/>
                  <a:gd name="connsiteX0" fmla="*/ 0 w 228979"/>
                  <a:gd name="connsiteY0" fmla="*/ 394345 h 408942"/>
                  <a:gd name="connsiteX1" fmla="*/ 114490 w 228979"/>
                  <a:gd name="connsiteY1" fmla="*/ 0 h 408942"/>
                  <a:gd name="connsiteX2" fmla="*/ 228979 w 228979"/>
                  <a:gd name="connsiteY2" fmla="*/ 394345 h 408942"/>
                  <a:gd name="connsiteX3" fmla="*/ 110203 w 228979"/>
                  <a:gd name="connsiteY3" fmla="*/ 408942 h 408942"/>
                  <a:gd name="connsiteX4" fmla="*/ 0 w 228979"/>
                  <a:gd name="connsiteY4" fmla="*/ 394345 h 408942"/>
                  <a:gd name="connsiteX0" fmla="*/ 0 w 228979"/>
                  <a:gd name="connsiteY0" fmla="*/ 394345 h 408990"/>
                  <a:gd name="connsiteX1" fmla="*/ 114490 w 228979"/>
                  <a:gd name="connsiteY1" fmla="*/ 0 h 408990"/>
                  <a:gd name="connsiteX2" fmla="*/ 228979 w 228979"/>
                  <a:gd name="connsiteY2" fmla="*/ 394345 h 408990"/>
                  <a:gd name="connsiteX3" fmla="*/ 110203 w 228979"/>
                  <a:gd name="connsiteY3" fmla="*/ 408942 h 408990"/>
                  <a:gd name="connsiteX4" fmla="*/ 0 w 228979"/>
                  <a:gd name="connsiteY4" fmla="*/ 394345 h 408990"/>
                  <a:gd name="connsiteX0" fmla="*/ 0 w 228979"/>
                  <a:gd name="connsiteY0" fmla="*/ 394345 h 408990"/>
                  <a:gd name="connsiteX1" fmla="*/ 114490 w 228979"/>
                  <a:gd name="connsiteY1" fmla="*/ 0 h 408990"/>
                  <a:gd name="connsiteX2" fmla="*/ 228979 w 228979"/>
                  <a:gd name="connsiteY2" fmla="*/ 394345 h 408990"/>
                  <a:gd name="connsiteX3" fmla="*/ 110203 w 228979"/>
                  <a:gd name="connsiteY3" fmla="*/ 408942 h 408990"/>
                  <a:gd name="connsiteX4" fmla="*/ 0 w 228979"/>
                  <a:gd name="connsiteY4" fmla="*/ 394345 h 4089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8979" h="408990">
                    <a:moveTo>
                      <a:pt x="0" y="394345"/>
                    </a:moveTo>
                    <a:lnTo>
                      <a:pt x="114490" y="0"/>
                    </a:lnTo>
                    <a:lnTo>
                      <a:pt x="228979" y="394345"/>
                    </a:lnTo>
                    <a:cubicBezTo>
                      <a:pt x="189387" y="399211"/>
                      <a:pt x="180275" y="409791"/>
                      <a:pt x="110203" y="408942"/>
                    </a:cubicBezTo>
                    <a:cubicBezTo>
                      <a:pt x="41084" y="409791"/>
                      <a:pt x="36734" y="399211"/>
                      <a:pt x="0" y="394345"/>
                    </a:cubicBez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08" name="ひし形 407"/>
              <p:cNvSpPr/>
              <p:nvPr/>
            </p:nvSpPr>
            <p:spPr>
              <a:xfrm>
                <a:off x="1055526" y="2404501"/>
                <a:ext cx="574049" cy="97904"/>
              </a:xfrm>
              <a:prstGeom prst="diamond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17" name="ひし形 416"/>
              <p:cNvSpPr/>
              <p:nvPr/>
            </p:nvSpPr>
            <p:spPr>
              <a:xfrm>
                <a:off x="1107761" y="2507371"/>
                <a:ext cx="469580" cy="97904"/>
              </a:xfrm>
              <a:prstGeom prst="diamond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18" name="ひし形 417"/>
              <p:cNvSpPr/>
              <p:nvPr/>
            </p:nvSpPr>
            <p:spPr>
              <a:xfrm>
                <a:off x="1199202" y="2616705"/>
                <a:ext cx="286698" cy="69736"/>
              </a:xfrm>
              <a:prstGeom prst="diamond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444" name="グループ化 443"/>
          <p:cNvGrpSpPr/>
          <p:nvPr/>
        </p:nvGrpSpPr>
        <p:grpSpPr>
          <a:xfrm>
            <a:off x="7956050" y="978063"/>
            <a:ext cx="1418427" cy="1299919"/>
            <a:chOff x="515831" y="4255280"/>
            <a:chExt cx="1652019" cy="1513995"/>
          </a:xfrm>
        </p:grpSpPr>
        <p:sp>
          <p:nvSpPr>
            <p:cNvPr id="445" name="円/楕円 137"/>
            <p:cNvSpPr/>
            <p:nvPr/>
          </p:nvSpPr>
          <p:spPr>
            <a:xfrm rot="1800000">
              <a:off x="1497682" y="4255280"/>
              <a:ext cx="670168" cy="779876"/>
            </a:xfrm>
            <a:custGeom>
              <a:avLst/>
              <a:gdLst>
                <a:gd name="connsiteX0" fmla="*/ 0 w 670148"/>
                <a:gd name="connsiteY0" fmla="*/ 335074 h 670148"/>
                <a:gd name="connsiteX1" fmla="*/ 335074 w 670148"/>
                <a:gd name="connsiteY1" fmla="*/ 0 h 670148"/>
                <a:gd name="connsiteX2" fmla="*/ 670148 w 670148"/>
                <a:gd name="connsiteY2" fmla="*/ 335074 h 670148"/>
                <a:gd name="connsiteX3" fmla="*/ 335074 w 670148"/>
                <a:gd name="connsiteY3" fmla="*/ 670148 h 670148"/>
                <a:gd name="connsiteX4" fmla="*/ 0 w 670148"/>
                <a:gd name="connsiteY4" fmla="*/ 335074 h 670148"/>
                <a:gd name="connsiteX0" fmla="*/ 20 w 670168"/>
                <a:gd name="connsiteY0" fmla="*/ 444802 h 779876"/>
                <a:gd name="connsiteX1" fmla="*/ 347286 w 670168"/>
                <a:gd name="connsiteY1" fmla="*/ 0 h 779876"/>
                <a:gd name="connsiteX2" fmla="*/ 670168 w 670168"/>
                <a:gd name="connsiteY2" fmla="*/ 444802 h 779876"/>
                <a:gd name="connsiteX3" fmla="*/ 335094 w 670168"/>
                <a:gd name="connsiteY3" fmla="*/ 779876 h 779876"/>
                <a:gd name="connsiteX4" fmla="*/ 20 w 670168"/>
                <a:gd name="connsiteY4" fmla="*/ 444802 h 7798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70168" h="779876">
                  <a:moveTo>
                    <a:pt x="20" y="444802"/>
                  </a:moveTo>
                  <a:cubicBezTo>
                    <a:pt x="2052" y="314823"/>
                    <a:pt x="162230" y="0"/>
                    <a:pt x="347286" y="0"/>
                  </a:cubicBezTo>
                  <a:cubicBezTo>
                    <a:pt x="532342" y="0"/>
                    <a:pt x="670168" y="259746"/>
                    <a:pt x="670168" y="444802"/>
                  </a:cubicBezTo>
                  <a:cubicBezTo>
                    <a:pt x="670168" y="629858"/>
                    <a:pt x="520150" y="779876"/>
                    <a:pt x="335094" y="779876"/>
                  </a:cubicBezTo>
                  <a:cubicBezTo>
                    <a:pt x="150038" y="779876"/>
                    <a:pt x="-2012" y="574781"/>
                    <a:pt x="20" y="444802"/>
                  </a:cubicBezTo>
                  <a:close/>
                </a:path>
              </a:pathLst>
            </a:custGeom>
            <a:solidFill>
              <a:srgbClr val="FF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46" name="円/楕円 138"/>
            <p:cNvSpPr/>
            <p:nvPr/>
          </p:nvSpPr>
          <p:spPr>
            <a:xfrm rot="1800000">
              <a:off x="1630992" y="4419050"/>
              <a:ext cx="403568" cy="482816"/>
            </a:xfrm>
            <a:custGeom>
              <a:avLst/>
              <a:gdLst>
                <a:gd name="connsiteX0" fmla="*/ 0 w 403568"/>
                <a:gd name="connsiteY0" fmla="*/ 201784 h 403568"/>
                <a:gd name="connsiteX1" fmla="*/ 201784 w 403568"/>
                <a:gd name="connsiteY1" fmla="*/ 0 h 403568"/>
                <a:gd name="connsiteX2" fmla="*/ 403568 w 403568"/>
                <a:gd name="connsiteY2" fmla="*/ 201784 h 403568"/>
                <a:gd name="connsiteX3" fmla="*/ 201784 w 403568"/>
                <a:gd name="connsiteY3" fmla="*/ 403568 h 403568"/>
                <a:gd name="connsiteX4" fmla="*/ 0 w 403568"/>
                <a:gd name="connsiteY4" fmla="*/ 201784 h 403568"/>
                <a:gd name="connsiteX0" fmla="*/ 0 w 403568"/>
                <a:gd name="connsiteY0" fmla="*/ 281032 h 482816"/>
                <a:gd name="connsiteX1" fmla="*/ 201784 w 403568"/>
                <a:gd name="connsiteY1" fmla="*/ 0 h 482816"/>
                <a:gd name="connsiteX2" fmla="*/ 403568 w 403568"/>
                <a:gd name="connsiteY2" fmla="*/ 281032 h 482816"/>
                <a:gd name="connsiteX3" fmla="*/ 201784 w 403568"/>
                <a:gd name="connsiteY3" fmla="*/ 482816 h 482816"/>
                <a:gd name="connsiteX4" fmla="*/ 0 w 403568"/>
                <a:gd name="connsiteY4" fmla="*/ 281032 h 4828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3568" h="482816">
                  <a:moveTo>
                    <a:pt x="0" y="281032"/>
                  </a:moveTo>
                  <a:cubicBezTo>
                    <a:pt x="0" y="200563"/>
                    <a:pt x="90342" y="0"/>
                    <a:pt x="201784" y="0"/>
                  </a:cubicBezTo>
                  <a:cubicBezTo>
                    <a:pt x="313226" y="0"/>
                    <a:pt x="403568" y="169590"/>
                    <a:pt x="403568" y="281032"/>
                  </a:cubicBezTo>
                  <a:cubicBezTo>
                    <a:pt x="403568" y="392474"/>
                    <a:pt x="313226" y="482816"/>
                    <a:pt x="201784" y="482816"/>
                  </a:cubicBezTo>
                  <a:cubicBezTo>
                    <a:pt x="90342" y="482816"/>
                    <a:pt x="0" y="361501"/>
                    <a:pt x="0" y="281032"/>
                  </a:cubicBezTo>
                  <a:close/>
                </a:path>
              </a:pathLst>
            </a:custGeom>
            <a:solidFill>
              <a:srgbClr val="6633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7" name="円/楕円 137"/>
            <p:cNvSpPr/>
            <p:nvPr/>
          </p:nvSpPr>
          <p:spPr>
            <a:xfrm rot="19800000" flipH="1">
              <a:off x="515831" y="4255280"/>
              <a:ext cx="670168" cy="779876"/>
            </a:xfrm>
            <a:custGeom>
              <a:avLst/>
              <a:gdLst>
                <a:gd name="connsiteX0" fmla="*/ 0 w 670148"/>
                <a:gd name="connsiteY0" fmla="*/ 335074 h 670148"/>
                <a:gd name="connsiteX1" fmla="*/ 335074 w 670148"/>
                <a:gd name="connsiteY1" fmla="*/ 0 h 670148"/>
                <a:gd name="connsiteX2" fmla="*/ 670148 w 670148"/>
                <a:gd name="connsiteY2" fmla="*/ 335074 h 670148"/>
                <a:gd name="connsiteX3" fmla="*/ 335074 w 670148"/>
                <a:gd name="connsiteY3" fmla="*/ 670148 h 670148"/>
                <a:gd name="connsiteX4" fmla="*/ 0 w 670148"/>
                <a:gd name="connsiteY4" fmla="*/ 335074 h 670148"/>
                <a:gd name="connsiteX0" fmla="*/ 20 w 670168"/>
                <a:gd name="connsiteY0" fmla="*/ 444802 h 779876"/>
                <a:gd name="connsiteX1" fmla="*/ 347286 w 670168"/>
                <a:gd name="connsiteY1" fmla="*/ 0 h 779876"/>
                <a:gd name="connsiteX2" fmla="*/ 670168 w 670168"/>
                <a:gd name="connsiteY2" fmla="*/ 444802 h 779876"/>
                <a:gd name="connsiteX3" fmla="*/ 335094 w 670168"/>
                <a:gd name="connsiteY3" fmla="*/ 779876 h 779876"/>
                <a:gd name="connsiteX4" fmla="*/ 20 w 670168"/>
                <a:gd name="connsiteY4" fmla="*/ 444802 h 7798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70168" h="779876">
                  <a:moveTo>
                    <a:pt x="20" y="444802"/>
                  </a:moveTo>
                  <a:cubicBezTo>
                    <a:pt x="2052" y="314823"/>
                    <a:pt x="162230" y="0"/>
                    <a:pt x="347286" y="0"/>
                  </a:cubicBezTo>
                  <a:cubicBezTo>
                    <a:pt x="532342" y="0"/>
                    <a:pt x="670168" y="259746"/>
                    <a:pt x="670168" y="444802"/>
                  </a:cubicBezTo>
                  <a:cubicBezTo>
                    <a:pt x="670168" y="629858"/>
                    <a:pt x="520150" y="779876"/>
                    <a:pt x="335094" y="779876"/>
                  </a:cubicBezTo>
                  <a:cubicBezTo>
                    <a:pt x="150038" y="779876"/>
                    <a:pt x="-2012" y="574781"/>
                    <a:pt x="20" y="444802"/>
                  </a:cubicBezTo>
                  <a:close/>
                </a:path>
              </a:pathLst>
            </a:custGeom>
            <a:solidFill>
              <a:srgbClr val="FF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48" name="円/楕円 138"/>
            <p:cNvSpPr/>
            <p:nvPr/>
          </p:nvSpPr>
          <p:spPr>
            <a:xfrm rot="19800000" flipH="1">
              <a:off x="649141" y="4419050"/>
              <a:ext cx="403568" cy="482816"/>
            </a:xfrm>
            <a:custGeom>
              <a:avLst/>
              <a:gdLst>
                <a:gd name="connsiteX0" fmla="*/ 0 w 403568"/>
                <a:gd name="connsiteY0" fmla="*/ 201784 h 403568"/>
                <a:gd name="connsiteX1" fmla="*/ 201784 w 403568"/>
                <a:gd name="connsiteY1" fmla="*/ 0 h 403568"/>
                <a:gd name="connsiteX2" fmla="*/ 403568 w 403568"/>
                <a:gd name="connsiteY2" fmla="*/ 201784 h 403568"/>
                <a:gd name="connsiteX3" fmla="*/ 201784 w 403568"/>
                <a:gd name="connsiteY3" fmla="*/ 403568 h 403568"/>
                <a:gd name="connsiteX4" fmla="*/ 0 w 403568"/>
                <a:gd name="connsiteY4" fmla="*/ 201784 h 403568"/>
                <a:gd name="connsiteX0" fmla="*/ 0 w 403568"/>
                <a:gd name="connsiteY0" fmla="*/ 281032 h 482816"/>
                <a:gd name="connsiteX1" fmla="*/ 201784 w 403568"/>
                <a:gd name="connsiteY1" fmla="*/ 0 h 482816"/>
                <a:gd name="connsiteX2" fmla="*/ 403568 w 403568"/>
                <a:gd name="connsiteY2" fmla="*/ 281032 h 482816"/>
                <a:gd name="connsiteX3" fmla="*/ 201784 w 403568"/>
                <a:gd name="connsiteY3" fmla="*/ 482816 h 482816"/>
                <a:gd name="connsiteX4" fmla="*/ 0 w 403568"/>
                <a:gd name="connsiteY4" fmla="*/ 281032 h 4828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3568" h="482816">
                  <a:moveTo>
                    <a:pt x="0" y="281032"/>
                  </a:moveTo>
                  <a:cubicBezTo>
                    <a:pt x="0" y="200563"/>
                    <a:pt x="90342" y="0"/>
                    <a:pt x="201784" y="0"/>
                  </a:cubicBezTo>
                  <a:cubicBezTo>
                    <a:pt x="313226" y="0"/>
                    <a:pt x="403568" y="169590"/>
                    <a:pt x="403568" y="281032"/>
                  </a:cubicBezTo>
                  <a:cubicBezTo>
                    <a:pt x="403568" y="392474"/>
                    <a:pt x="313226" y="482816"/>
                    <a:pt x="201784" y="482816"/>
                  </a:cubicBezTo>
                  <a:cubicBezTo>
                    <a:pt x="90342" y="482816"/>
                    <a:pt x="0" y="361501"/>
                    <a:pt x="0" y="281032"/>
                  </a:cubicBezTo>
                  <a:close/>
                </a:path>
              </a:pathLst>
            </a:custGeom>
            <a:solidFill>
              <a:srgbClr val="6633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9" name="円/楕円 448"/>
            <p:cNvSpPr/>
            <p:nvPr/>
          </p:nvSpPr>
          <p:spPr>
            <a:xfrm>
              <a:off x="556580" y="4385761"/>
              <a:ext cx="1571940" cy="1383514"/>
            </a:xfrm>
            <a:prstGeom prst="ellipse">
              <a:avLst/>
            </a:prstGeom>
            <a:solidFill>
              <a:srgbClr val="FF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450" name="グループ化 449"/>
            <p:cNvGrpSpPr/>
            <p:nvPr/>
          </p:nvGrpSpPr>
          <p:grpSpPr>
            <a:xfrm>
              <a:off x="606831" y="5071636"/>
              <a:ext cx="424832" cy="157641"/>
              <a:chOff x="885836" y="2679872"/>
              <a:chExt cx="849666" cy="400207"/>
            </a:xfrm>
          </p:grpSpPr>
          <p:sp>
            <p:nvSpPr>
              <p:cNvPr id="470" name="月 469"/>
              <p:cNvSpPr/>
              <p:nvPr/>
            </p:nvSpPr>
            <p:spPr>
              <a:xfrm rot="5400000">
                <a:off x="1251535" y="2461492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1" name="月 470"/>
              <p:cNvSpPr/>
              <p:nvPr/>
            </p:nvSpPr>
            <p:spPr>
              <a:xfrm rot="5970728">
                <a:off x="1251535" y="231417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2" name="月 471"/>
              <p:cNvSpPr/>
              <p:nvPr/>
            </p:nvSpPr>
            <p:spPr>
              <a:xfrm rot="4816284">
                <a:off x="1251535" y="259611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51" name="グループ化 450"/>
            <p:cNvGrpSpPr/>
            <p:nvPr/>
          </p:nvGrpSpPr>
          <p:grpSpPr>
            <a:xfrm flipH="1">
              <a:off x="1658391" y="5071636"/>
              <a:ext cx="424832" cy="157641"/>
              <a:chOff x="885836" y="2679872"/>
              <a:chExt cx="849666" cy="400207"/>
            </a:xfrm>
          </p:grpSpPr>
          <p:sp>
            <p:nvSpPr>
              <p:cNvPr id="467" name="月 466"/>
              <p:cNvSpPr/>
              <p:nvPr/>
            </p:nvSpPr>
            <p:spPr>
              <a:xfrm rot="5400000">
                <a:off x="1251535" y="2461492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8" name="月 467"/>
              <p:cNvSpPr/>
              <p:nvPr/>
            </p:nvSpPr>
            <p:spPr>
              <a:xfrm rot="5970728">
                <a:off x="1251535" y="231417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9" name="月 468"/>
              <p:cNvSpPr/>
              <p:nvPr/>
            </p:nvSpPr>
            <p:spPr>
              <a:xfrm rot="4816284">
                <a:off x="1251535" y="259611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52" name="円/楕円 451"/>
            <p:cNvSpPr/>
            <p:nvPr/>
          </p:nvSpPr>
          <p:spPr>
            <a:xfrm>
              <a:off x="1186879" y="4921847"/>
              <a:ext cx="311342" cy="311342"/>
            </a:xfrm>
            <a:prstGeom prst="ellipse">
              <a:avLst/>
            </a:prstGeom>
            <a:solidFill>
              <a:srgbClr val="6633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3" name="円/楕円 115"/>
            <p:cNvSpPr/>
            <p:nvPr/>
          </p:nvSpPr>
          <p:spPr>
            <a:xfrm rot="20700000">
              <a:off x="1446275" y="4736367"/>
              <a:ext cx="555914" cy="302690"/>
            </a:xfrm>
            <a:custGeom>
              <a:avLst/>
              <a:gdLst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69075 h 324141"/>
                <a:gd name="connsiteX1" fmla="*/ 253161 w 510132"/>
                <a:gd name="connsiteY1" fmla="*/ 46419 h 324141"/>
                <a:gd name="connsiteX2" fmla="*/ 510132 w 510132"/>
                <a:gd name="connsiteY2" fmla="*/ 69075 h 324141"/>
                <a:gd name="connsiteX3" fmla="*/ 255066 w 510132"/>
                <a:gd name="connsiteY3" fmla="*/ 324141 h 324141"/>
                <a:gd name="connsiteX4" fmla="*/ 0 w 510132"/>
                <a:gd name="connsiteY4" fmla="*/ 69075 h 324141"/>
                <a:gd name="connsiteX0" fmla="*/ 0 w 510132"/>
                <a:gd name="connsiteY0" fmla="*/ 69075 h 324141"/>
                <a:gd name="connsiteX1" fmla="*/ 253161 w 510132"/>
                <a:gd name="connsiteY1" fmla="*/ 46419 h 324141"/>
                <a:gd name="connsiteX2" fmla="*/ 510132 w 510132"/>
                <a:gd name="connsiteY2" fmla="*/ 69075 h 324141"/>
                <a:gd name="connsiteX3" fmla="*/ 255066 w 510132"/>
                <a:gd name="connsiteY3" fmla="*/ 324141 h 324141"/>
                <a:gd name="connsiteX4" fmla="*/ 0 w 510132"/>
                <a:gd name="connsiteY4" fmla="*/ 69075 h 324141"/>
                <a:gd name="connsiteX0" fmla="*/ 0 w 510132"/>
                <a:gd name="connsiteY0" fmla="*/ 22696 h 277762"/>
                <a:gd name="connsiteX1" fmla="*/ 253161 w 510132"/>
                <a:gd name="connsiteY1" fmla="*/ 40 h 277762"/>
                <a:gd name="connsiteX2" fmla="*/ 510132 w 510132"/>
                <a:gd name="connsiteY2" fmla="*/ 22696 h 277762"/>
                <a:gd name="connsiteX3" fmla="*/ 255066 w 510132"/>
                <a:gd name="connsiteY3" fmla="*/ 277762 h 277762"/>
                <a:gd name="connsiteX4" fmla="*/ 0 w 510132"/>
                <a:gd name="connsiteY4" fmla="*/ 22696 h 2777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10132" h="277762">
                  <a:moveTo>
                    <a:pt x="0" y="22696"/>
                  </a:moveTo>
                  <a:cubicBezTo>
                    <a:pt x="0" y="-1968"/>
                    <a:pt x="112292" y="40"/>
                    <a:pt x="253161" y="40"/>
                  </a:cubicBezTo>
                  <a:cubicBezTo>
                    <a:pt x="394030" y="40"/>
                    <a:pt x="504417" y="3747"/>
                    <a:pt x="510132" y="22696"/>
                  </a:cubicBezTo>
                  <a:cubicBezTo>
                    <a:pt x="510132" y="163565"/>
                    <a:pt x="395935" y="277762"/>
                    <a:pt x="255066" y="277762"/>
                  </a:cubicBezTo>
                  <a:cubicBezTo>
                    <a:pt x="114197" y="277762"/>
                    <a:pt x="0" y="163565"/>
                    <a:pt x="0" y="22696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4" name="円/楕円 115"/>
            <p:cNvSpPr/>
            <p:nvPr/>
          </p:nvSpPr>
          <p:spPr>
            <a:xfrm rot="900000" flipH="1">
              <a:off x="673159" y="4736367"/>
              <a:ext cx="555914" cy="302690"/>
            </a:xfrm>
            <a:custGeom>
              <a:avLst/>
              <a:gdLst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255066 h 510132"/>
                <a:gd name="connsiteX1" fmla="*/ 255066 w 510132"/>
                <a:gd name="connsiteY1" fmla="*/ 0 h 510132"/>
                <a:gd name="connsiteX2" fmla="*/ 510132 w 510132"/>
                <a:gd name="connsiteY2" fmla="*/ 255066 h 510132"/>
                <a:gd name="connsiteX3" fmla="*/ 255066 w 510132"/>
                <a:gd name="connsiteY3" fmla="*/ 510132 h 510132"/>
                <a:gd name="connsiteX4" fmla="*/ 0 w 510132"/>
                <a:gd name="connsiteY4" fmla="*/ 255066 h 510132"/>
                <a:gd name="connsiteX0" fmla="*/ 0 w 510132"/>
                <a:gd name="connsiteY0" fmla="*/ 69075 h 324141"/>
                <a:gd name="connsiteX1" fmla="*/ 253161 w 510132"/>
                <a:gd name="connsiteY1" fmla="*/ 46419 h 324141"/>
                <a:gd name="connsiteX2" fmla="*/ 510132 w 510132"/>
                <a:gd name="connsiteY2" fmla="*/ 69075 h 324141"/>
                <a:gd name="connsiteX3" fmla="*/ 255066 w 510132"/>
                <a:gd name="connsiteY3" fmla="*/ 324141 h 324141"/>
                <a:gd name="connsiteX4" fmla="*/ 0 w 510132"/>
                <a:gd name="connsiteY4" fmla="*/ 69075 h 324141"/>
                <a:gd name="connsiteX0" fmla="*/ 0 w 510132"/>
                <a:gd name="connsiteY0" fmla="*/ 69075 h 324141"/>
                <a:gd name="connsiteX1" fmla="*/ 253161 w 510132"/>
                <a:gd name="connsiteY1" fmla="*/ 46419 h 324141"/>
                <a:gd name="connsiteX2" fmla="*/ 510132 w 510132"/>
                <a:gd name="connsiteY2" fmla="*/ 69075 h 324141"/>
                <a:gd name="connsiteX3" fmla="*/ 255066 w 510132"/>
                <a:gd name="connsiteY3" fmla="*/ 324141 h 324141"/>
                <a:gd name="connsiteX4" fmla="*/ 0 w 510132"/>
                <a:gd name="connsiteY4" fmla="*/ 69075 h 324141"/>
                <a:gd name="connsiteX0" fmla="*/ 0 w 510132"/>
                <a:gd name="connsiteY0" fmla="*/ 22696 h 277762"/>
                <a:gd name="connsiteX1" fmla="*/ 253161 w 510132"/>
                <a:gd name="connsiteY1" fmla="*/ 40 h 277762"/>
                <a:gd name="connsiteX2" fmla="*/ 510132 w 510132"/>
                <a:gd name="connsiteY2" fmla="*/ 22696 h 277762"/>
                <a:gd name="connsiteX3" fmla="*/ 255066 w 510132"/>
                <a:gd name="connsiteY3" fmla="*/ 277762 h 277762"/>
                <a:gd name="connsiteX4" fmla="*/ 0 w 510132"/>
                <a:gd name="connsiteY4" fmla="*/ 22696 h 2777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10132" h="277762">
                  <a:moveTo>
                    <a:pt x="0" y="22696"/>
                  </a:moveTo>
                  <a:cubicBezTo>
                    <a:pt x="0" y="-1968"/>
                    <a:pt x="112292" y="40"/>
                    <a:pt x="253161" y="40"/>
                  </a:cubicBezTo>
                  <a:cubicBezTo>
                    <a:pt x="394030" y="40"/>
                    <a:pt x="504417" y="3747"/>
                    <a:pt x="510132" y="22696"/>
                  </a:cubicBezTo>
                  <a:cubicBezTo>
                    <a:pt x="510132" y="163565"/>
                    <a:pt x="395935" y="277762"/>
                    <a:pt x="255066" y="277762"/>
                  </a:cubicBezTo>
                  <a:cubicBezTo>
                    <a:pt x="114197" y="277762"/>
                    <a:pt x="0" y="163565"/>
                    <a:pt x="0" y="22696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5" name="二等辺三角形 7"/>
            <p:cNvSpPr/>
            <p:nvPr/>
          </p:nvSpPr>
          <p:spPr>
            <a:xfrm rot="10800000">
              <a:off x="1228061" y="4381843"/>
              <a:ext cx="228979" cy="408990"/>
            </a:xfrm>
            <a:custGeom>
              <a:avLst/>
              <a:gdLst>
                <a:gd name="connsiteX0" fmla="*/ 0 w 221359"/>
                <a:gd name="connsiteY0" fmla="*/ 382915 h 382915"/>
                <a:gd name="connsiteX1" fmla="*/ 110680 w 221359"/>
                <a:gd name="connsiteY1" fmla="*/ 0 h 382915"/>
                <a:gd name="connsiteX2" fmla="*/ 221359 w 221359"/>
                <a:gd name="connsiteY2" fmla="*/ 382915 h 382915"/>
                <a:gd name="connsiteX3" fmla="*/ 0 w 221359"/>
                <a:gd name="connsiteY3" fmla="*/ 382915 h 382915"/>
                <a:gd name="connsiteX0" fmla="*/ 0 w 221359"/>
                <a:gd name="connsiteY0" fmla="*/ 382915 h 382915"/>
                <a:gd name="connsiteX1" fmla="*/ 110680 w 221359"/>
                <a:gd name="connsiteY1" fmla="*/ 0 h 382915"/>
                <a:gd name="connsiteX2" fmla="*/ 221359 w 221359"/>
                <a:gd name="connsiteY2" fmla="*/ 382915 h 382915"/>
                <a:gd name="connsiteX3" fmla="*/ 114013 w 221359"/>
                <a:gd name="connsiteY3" fmla="*/ 382272 h 382915"/>
                <a:gd name="connsiteX4" fmla="*/ 0 w 221359"/>
                <a:gd name="connsiteY4" fmla="*/ 382915 h 382915"/>
                <a:gd name="connsiteX0" fmla="*/ 0 w 221359"/>
                <a:gd name="connsiteY0" fmla="*/ 382915 h 408942"/>
                <a:gd name="connsiteX1" fmla="*/ 110680 w 221359"/>
                <a:gd name="connsiteY1" fmla="*/ 0 h 408942"/>
                <a:gd name="connsiteX2" fmla="*/ 221359 w 221359"/>
                <a:gd name="connsiteY2" fmla="*/ 382915 h 408942"/>
                <a:gd name="connsiteX3" fmla="*/ 106393 w 221359"/>
                <a:gd name="connsiteY3" fmla="*/ 408942 h 408942"/>
                <a:gd name="connsiteX4" fmla="*/ 0 w 221359"/>
                <a:gd name="connsiteY4" fmla="*/ 382915 h 408942"/>
                <a:gd name="connsiteX0" fmla="*/ 0 w 225169"/>
                <a:gd name="connsiteY0" fmla="*/ 382915 h 408942"/>
                <a:gd name="connsiteX1" fmla="*/ 110680 w 225169"/>
                <a:gd name="connsiteY1" fmla="*/ 0 h 408942"/>
                <a:gd name="connsiteX2" fmla="*/ 225169 w 225169"/>
                <a:gd name="connsiteY2" fmla="*/ 394345 h 408942"/>
                <a:gd name="connsiteX3" fmla="*/ 106393 w 225169"/>
                <a:gd name="connsiteY3" fmla="*/ 408942 h 408942"/>
                <a:gd name="connsiteX4" fmla="*/ 0 w 225169"/>
                <a:gd name="connsiteY4" fmla="*/ 382915 h 408942"/>
                <a:gd name="connsiteX0" fmla="*/ 0 w 228979"/>
                <a:gd name="connsiteY0" fmla="*/ 394345 h 408942"/>
                <a:gd name="connsiteX1" fmla="*/ 114490 w 228979"/>
                <a:gd name="connsiteY1" fmla="*/ 0 h 408942"/>
                <a:gd name="connsiteX2" fmla="*/ 228979 w 228979"/>
                <a:gd name="connsiteY2" fmla="*/ 394345 h 408942"/>
                <a:gd name="connsiteX3" fmla="*/ 110203 w 228979"/>
                <a:gd name="connsiteY3" fmla="*/ 408942 h 408942"/>
                <a:gd name="connsiteX4" fmla="*/ 0 w 228979"/>
                <a:gd name="connsiteY4" fmla="*/ 394345 h 408942"/>
                <a:gd name="connsiteX0" fmla="*/ 0 w 228979"/>
                <a:gd name="connsiteY0" fmla="*/ 394345 h 408990"/>
                <a:gd name="connsiteX1" fmla="*/ 114490 w 228979"/>
                <a:gd name="connsiteY1" fmla="*/ 0 h 408990"/>
                <a:gd name="connsiteX2" fmla="*/ 228979 w 228979"/>
                <a:gd name="connsiteY2" fmla="*/ 394345 h 408990"/>
                <a:gd name="connsiteX3" fmla="*/ 110203 w 228979"/>
                <a:gd name="connsiteY3" fmla="*/ 408942 h 408990"/>
                <a:gd name="connsiteX4" fmla="*/ 0 w 228979"/>
                <a:gd name="connsiteY4" fmla="*/ 394345 h 408990"/>
                <a:gd name="connsiteX0" fmla="*/ 0 w 228979"/>
                <a:gd name="connsiteY0" fmla="*/ 394345 h 408990"/>
                <a:gd name="connsiteX1" fmla="*/ 114490 w 228979"/>
                <a:gd name="connsiteY1" fmla="*/ 0 h 408990"/>
                <a:gd name="connsiteX2" fmla="*/ 228979 w 228979"/>
                <a:gd name="connsiteY2" fmla="*/ 394345 h 408990"/>
                <a:gd name="connsiteX3" fmla="*/ 110203 w 228979"/>
                <a:gd name="connsiteY3" fmla="*/ 408942 h 408990"/>
                <a:gd name="connsiteX4" fmla="*/ 0 w 228979"/>
                <a:gd name="connsiteY4" fmla="*/ 394345 h 4089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28979" h="408990">
                  <a:moveTo>
                    <a:pt x="0" y="394345"/>
                  </a:moveTo>
                  <a:lnTo>
                    <a:pt x="114490" y="0"/>
                  </a:lnTo>
                  <a:lnTo>
                    <a:pt x="228979" y="394345"/>
                  </a:lnTo>
                  <a:cubicBezTo>
                    <a:pt x="189387" y="399211"/>
                    <a:pt x="180275" y="409791"/>
                    <a:pt x="110203" y="408942"/>
                  </a:cubicBezTo>
                  <a:cubicBezTo>
                    <a:pt x="41084" y="409791"/>
                    <a:pt x="36734" y="399211"/>
                    <a:pt x="0" y="394345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56" name="ひし形 455"/>
            <p:cNvSpPr/>
            <p:nvPr/>
          </p:nvSpPr>
          <p:spPr>
            <a:xfrm>
              <a:off x="1055526" y="4431421"/>
              <a:ext cx="574049" cy="97904"/>
            </a:xfrm>
            <a:prstGeom prst="diamond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57" name="ひし形 456"/>
            <p:cNvSpPr/>
            <p:nvPr/>
          </p:nvSpPr>
          <p:spPr>
            <a:xfrm>
              <a:off x="1107761" y="4534291"/>
              <a:ext cx="469580" cy="97904"/>
            </a:xfrm>
            <a:prstGeom prst="diamond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58" name="ひし形 457"/>
            <p:cNvSpPr/>
            <p:nvPr/>
          </p:nvSpPr>
          <p:spPr>
            <a:xfrm>
              <a:off x="1199202" y="4643625"/>
              <a:ext cx="286698" cy="69736"/>
            </a:xfrm>
            <a:prstGeom prst="diamond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59" name="月 458"/>
            <p:cNvSpPr/>
            <p:nvPr/>
          </p:nvSpPr>
          <p:spPr>
            <a:xfrm rot="16200000">
              <a:off x="1115532" y="5103190"/>
              <a:ext cx="431483" cy="785922"/>
            </a:xfrm>
            <a:prstGeom prst="moon">
              <a:avLst>
                <a:gd name="adj" fmla="val 82922"/>
              </a:avLst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0" name="二等辺三角形 396"/>
            <p:cNvSpPr/>
            <p:nvPr/>
          </p:nvSpPr>
          <p:spPr>
            <a:xfrm rot="11308537">
              <a:off x="976104" y="5303772"/>
              <a:ext cx="134176" cy="176474"/>
            </a:xfrm>
            <a:custGeom>
              <a:avLst/>
              <a:gdLst>
                <a:gd name="connsiteX0" fmla="*/ 0 w 139186"/>
                <a:gd name="connsiteY0" fmla="*/ 206397 h 206397"/>
                <a:gd name="connsiteX1" fmla="*/ 69593 w 139186"/>
                <a:gd name="connsiteY1" fmla="*/ 0 h 206397"/>
                <a:gd name="connsiteX2" fmla="*/ 139186 w 139186"/>
                <a:gd name="connsiteY2" fmla="*/ 206397 h 206397"/>
                <a:gd name="connsiteX3" fmla="*/ 0 w 139186"/>
                <a:gd name="connsiteY3" fmla="*/ 206397 h 206397"/>
                <a:gd name="connsiteX0" fmla="*/ 0 w 141151"/>
                <a:gd name="connsiteY0" fmla="*/ 206397 h 219586"/>
                <a:gd name="connsiteX1" fmla="*/ 69593 w 141151"/>
                <a:gd name="connsiteY1" fmla="*/ 0 h 219586"/>
                <a:gd name="connsiteX2" fmla="*/ 141151 w 141151"/>
                <a:gd name="connsiteY2" fmla="*/ 219586 h 219586"/>
                <a:gd name="connsiteX3" fmla="*/ 0 w 141151"/>
                <a:gd name="connsiteY3" fmla="*/ 206397 h 219586"/>
                <a:gd name="connsiteX0" fmla="*/ 0 w 134176"/>
                <a:gd name="connsiteY0" fmla="*/ 201505 h 219586"/>
                <a:gd name="connsiteX1" fmla="*/ 62618 w 134176"/>
                <a:gd name="connsiteY1" fmla="*/ 0 h 219586"/>
                <a:gd name="connsiteX2" fmla="*/ 134176 w 134176"/>
                <a:gd name="connsiteY2" fmla="*/ 219586 h 219586"/>
                <a:gd name="connsiteX3" fmla="*/ 0 w 134176"/>
                <a:gd name="connsiteY3" fmla="*/ 201505 h 2195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4176" h="219586">
                  <a:moveTo>
                    <a:pt x="0" y="201505"/>
                  </a:moveTo>
                  <a:lnTo>
                    <a:pt x="62618" y="0"/>
                  </a:lnTo>
                  <a:lnTo>
                    <a:pt x="134176" y="219586"/>
                  </a:lnTo>
                  <a:lnTo>
                    <a:pt x="0" y="201505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1" name="二等辺三角形 398"/>
            <p:cNvSpPr/>
            <p:nvPr/>
          </p:nvSpPr>
          <p:spPr>
            <a:xfrm rot="11001450">
              <a:off x="1114984" y="5337449"/>
              <a:ext cx="141980" cy="182507"/>
            </a:xfrm>
            <a:custGeom>
              <a:avLst/>
              <a:gdLst>
                <a:gd name="connsiteX0" fmla="*/ 0 w 139186"/>
                <a:gd name="connsiteY0" fmla="*/ 206397 h 206397"/>
                <a:gd name="connsiteX1" fmla="*/ 69593 w 139186"/>
                <a:gd name="connsiteY1" fmla="*/ 0 h 206397"/>
                <a:gd name="connsiteX2" fmla="*/ 139186 w 139186"/>
                <a:gd name="connsiteY2" fmla="*/ 206397 h 206397"/>
                <a:gd name="connsiteX3" fmla="*/ 0 w 139186"/>
                <a:gd name="connsiteY3" fmla="*/ 206397 h 206397"/>
                <a:gd name="connsiteX0" fmla="*/ 0 w 144217"/>
                <a:gd name="connsiteY0" fmla="*/ 206397 h 227093"/>
                <a:gd name="connsiteX1" fmla="*/ 69593 w 144217"/>
                <a:gd name="connsiteY1" fmla="*/ 0 h 227093"/>
                <a:gd name="connsiteX2" fmla="*/ 144217 w 144217"/>
                <a:gd name="connsiteY2" fmla="*/ 227093 h 227093"/>
                <a:gd name="connsiteX3" fmla="*/ 0 w 144217"/>
                <a:gd name="connsiteY3" fmla="*/ 206397 h 227093"/>
                <a:gd name="connsiteX0" fmla="*/ 0 w 141980"/>
                <a:gd name="connsiteY0" fmla="*/ 211991 h 227093"/>
                <a:gd name="connsiteX1" fmla="*/ 67356 w 141980"/>
                <a:gd name="connsiteY1" fmla="*/ 0 h 227093"/>
                <a:gd name="connsiteX2" fmla="*/ 141980 w 141980"/>
                <a:gd name="connsiteY2" fmla="*/ 227093 h 227093"/>
                <a:gd name="connsiteX3" fmla="*/ 0 w 141980"/>
                <a:gd name="connsiteY3" fmla="*/ 211991 h 2270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41980" h="227093">
                  <a:moveTo>
                    <a:pt x="0" y="211991"/>
                  </a:moveTo>
                  <a:lnTo>
                    <a:pt x="67356" y="0"/>
                  </a:lnTo>
                  <a:lnTo>
                    <a:pt x="141980" y="227093"/>
                  </a:lnTo>
                  <a:lnTo>
                    <a:pt x="0" y="211991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2" name="二等辺三角形 461"/>
            <p:cNvSpPr/>
            <p:nvPr/>
          </p:nvSpPr>
          <p:spPr>
            <a:xfrm rot="10800000">
              <a:off x="1261305" y="5354494"/>
              <a:ext cx="139186" cy="165874"/>
            </a:xfrm>
            <a:prstGeom prst="triangl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3" name="二等辺三角形 396"/>
            <p:cNvSpPr/>
            <p:nvPr/>
          </p:nvSpPr>
          <p:spPr>
            <a:xfrm rot="10291463" flipH="1">
              <a:off x="1548836" y="5303773"/>
              <a:ext cx="134176" cy="176474"/>
            </a:xfrm>
            <a:custGeom>
              <a:avLst/>
              <a:gdLst>
                <a:gd name="connsiteX0" fmla="*/ 0 w 139186"/>
                <a:gd name="connsiteY0" fmla="*/ 206397 h 206397"/>
                <a:gd name="connsiteX1" fmla="*/ 69593 w 139186"/>
                <a:gd name="connsiteY1" fmla="*/ 0 h 206397"/>
                <a:gd name="connsiteX2" fmla="*/ 139186 w 139186"/>
                <a:gd name="connsiteY2" fmla="*/ 206397 h 206397"/>
                <a:gd name="connsiteX3" fmla="*/ 0 w 139186"/>
                <a:gd name="connsiteY3" fmla="*/ 206397 h 206397"/>
                <a:gd name="connsiteX0" fmla="*/ 0 w 141151"/>
                <a:gd name="connsiteY0" fmla="*/ 206397 h 219586"/>
                <a:gd name="connsiteX1" fmla="*/ 69593 w 141151"/>
                <a:gd name="connsiteY1" fmla="*/ 0 h 219586"/>
                <a:gd name="connsiteX2" fmla="*/ 141151 w 141151"/>
                <a:gd name="connsiteY2" fmla="*/ 219586 h 219586"/>
                <a:gd name="connsiteX3" fmla="*/ 0 w 141151"/>
                <a:gd name="connsiteY3" fmla="*/ 206397 h 219586"/>
                <a:gd name="connsiteX0" fmla="*/ 0 w 134176"/>
                <a:gd name="connsiteY0" fmla="*/ 201505 h 219586"/>
                <a:gd name="connsiteX1" fmla="*/ 62618 w 134176"/>
                <a:gd name="connsiteY1" fmla="*/ 0 h 219586"/>
                <a:gd name="connsiteX2" fmla="*/ 134176 w 134176"/>
                <a:gd name="connsiteY2" fmla="*/ 219586 h 219586"/>
                <a:gd name="connsiteX3" fmla="*/ 0 w 134176"/>
                <a:gd name="connsiteY3" fmla="*/ 201505 h 2195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4176" h="219586">
                  <a:moveTo>
                    <a:pt x="0" y="201505"/>
                  </a:moveTo>
                  <a:lnTo>
                    <a:pt x="62618" y="0"/>
                  </a:lnTo>
                  <a:lnTo>
                    <a:pt x="134176" y="219586"/>
                  </a:lnTo>
                  <a:lnTo>
                    <a:pt x="0" y="201505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4" name="二等辺三角形 398"/>
            <p:cNvSpPr/>
            <p:nvPr/>
          </p:nvSpPr>
          <p:spPr>
            <a:xfrm rot="10598550" flipH="1">
              <a:off x="1402152" y="5337450"/>
              <a:ext cx="141980" cy="182507"/>
            </a:xfrm>
            <a:custGeom>
              <a:avLst/>
              <a:gdLst>
                <a:gd name="connsiteX0" fmla="*/ 0 w 139186"/>
                <a:gd name="connsiteY0" fmla="*/ 206397 h 206397"/>
                <a:gd name="connsiteX1" fmla="*/ 69593 w 139186"/>
                <a:gd name="connsiteY1" fmla="*/ 0 h 206397"/>
                <a:gd name="connsiteX2" fmla="*/ 139186 w 139186"/>
                <a:gd name="connsiteY2" fmla="*/ 206397 h 206397"/>
                <a:gd name="connsiteX3" fmla="*/ 0 w 139186"/>
                <a:gd name="connsiteY3" fmla="*/ 206397 h 206397"/>
                <a:gd name="connsiteX0" fmla="*/ 0 w 144217"/>
                <a:gd name="connsiteY0" fmla="*/ 206397 h 227093"/>
                <a:gd name="connsiteX1" fmla="*/ 69593 w 144217"/>
                <a:gd name="connsiteY1" fmla="*/ 0 h 227093"/>
                <a:gd name="connsiteX2" fmla="*/ 144217 w 144217"/>
                <a:gd name="connsiteY2" fmla="*/ 227093 h 227093"/>
                <a:gd name="connsiteX3" fmla="*/ 0 w 144217"/>
                <a:gd name="connsiteY3" fmla="*/ 206397 h 227093"/>
                <a:gd name="connsiteX0" fmla="*/ 0 w 141980"/>
                <a:gd name="connsiteY0" fmla="*/ 211991 h 227093"/>
                <a:gd name="connsiteX1" fmla="*/ 67356 w 141980"/>
                <a:gd name="connsiteY1" fmla="*/ 0 h 227093"/>
                <a:gd name="connsiteX2" fmla="*/ 141980 w 141980"/>
                <a:gd name="connsiteY2" fmla="*/ 227093 h 227093"/>
                <a:gd name="connsiteX3" fmla="*/ 0 w 141980"/>
                <a:gd name="connsiteY3" fmla="*/ 211991 h 2270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41980" h="227093">
                  <a:moveTo>
                    <a:pt x="0" y="211991"/>
                  </a:moveTo>
                  <a:lnTo>
                    <a:pt x="67356" y="0"/>
                  </a:lnTo>
                  <a:lnTo>
                    <a:pt x="141980" y="227093"/>
                  </a:lnTo>
                  <a:lnTo>
                    <a:pt x="0" y="211991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5" name="円/楕円 464"/>
            <p:cNvSpPr/>
            <p:nvPr/>
          </p:nvSpPr>
          <p:spPr>
            <a:xfrm>
              <a:off x="850925" y="4773168"/>
              <a:ext cx="236529" cy="236529"/>
            </a:xfrm>
            <a:prstGeom prst="ellipse">
              <a:avLst/>
            </a:prstGeom>
            <a:gradFill>
              <a:gsLst>
                <a:gs pos="0">
                  <a:srgbClr val="FF0000"/>
                </a:gs>
                <a:gs pos="100000">
                  <a:srgbClr val="C00000"/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66" name="円/楕円 465"/>
            <p:cNvSpPr/>
            <p:nvPr/>
          </p:nvSpPr>
          <p:spPr>
            <a:xfrm>
              <a:off x="1582445" y="4773168"/>
              <a:ext cx="236529" cy="236529"/>
            </a:xfrm>
            <a:prstGeom prst="ellipse">
              <a:avLst/>
            </a:prstGeom>
            <a:gradFill>
              <a:gsLst>
                <a:gs pos="0">
                  <a:srgbClr val="FF0000"/>
                </a:gs>
                <a:gs pos="100000">
                  <a:srgbClr val="C00000"/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473" name="グループ化 472"/>
          <p:cNvGrpSpPr/>
          <p:nvPr/>
        </p:nvGrpSpPr>
        <p:grpSpPr>
          <a:xfrm>
            <a:off x="4243067" y="978063"/>
            <a:ext cx="1418427" cy="1299919"/>
            <a:chOff x="4042950" y="331072"/>
            <a:chExt cx="1652019" cy="1513995"/>
          </a:xfrm>
        </p:grpSpPr>
        <p:sp>
          <p:nvSpPr>
            <p:cNvPr id="474" name="円/楕円 137"/>
            <p:cNvSpPr/>
            <p:nvPr/>
          </p:nvSpPr>
          <p:spPr>
            <a:xfrm rot="1800000">
              <a:off x="5024801" y="331072"/>
              <a:ext cx="670168" cy="779876"/>
            </a:xfrm>
            <a:custGeom>
              <a:avLst/>
              <a:gdLst>
                <a:gd name="connsiteX0" fmla="*/ 0 w 670148"/>
                <a:gd name="connsiteY0" fmla="*/ 335074 h 670148"/>
                <a:gd name="connsiteX1" fmla="*/ 335074 w 670148"/>
                <a:gd name="connsiteY1" fmla="*/ 0 h 670148"/>
                <a:gd name="connsiteX2" fmla="*/ 670148 w 670148"/>
                <a:gd name="connsiteY2" fmla="*/ 335074 h 670148"/>
                <a:gd name="connsiteX3" fmla="*/ 335074 w 670148"/>
                <a:gd name="connsiteY3" fmla="*/ 670148 h 670148"/>
                <a:gd name="connsiteX4" fmla="*/ 0 w 670148"/>
                <a:gd name="connsiteY4" fmla="*/ 335074 h 670148"/>
                <a:gd name="connsiteX0" fmla="*/ 20 w 670168"/>
                <a:gd name="connsiteY0" fmla="*/ 444802 h 779876"/>
                <a:gd name="connsiteX1" fmla="*/ 347286 w 670168"/>
                <a:gd name="connsiteY1" fmla="*/ 0 h 779876"/>
                <a:gd name="connsiteX2" fmla="*/ 670168 w 670168"/>
                <a:gd name="connsiteY2" fmla="*/ 444802 h 779876"/>
                <a:gd name="connsiteX3" fmla="*/ 335094 w 670168"/>
                <a:gd name="connsiteY3" fmla="*/ 779876 h 779876"/>
                <a:gd name="connsiteX4" fmla="*/ 20 w 670168"/>
                <a:gd name="connsiteY4" fmla="*/ 444802 h 7798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70168" h="779876">
                  <a:moveTo>
                    <a:pt x="20" y="444802"/>
                  </a:moveTo>
                  <a:cubicBezTo>
                    <a:pt x="2052" y="314823"/>
                    <a:pt x="162230" y="0"/>
                    <a:pt x="347286" y="0"/>
                  </a:cubicBezTo>
                  <a:cubicBezTo>
                    <a:pt x="532342" y="0"/>
                    <a:pt x="670168" y="259746"/>
                    <a:pt x="670168" y="444802"/>
                  </a:cubicBezTo>
                  <a:cubicBezTo>
                    <a:pt x="670168" y="629858"/>
                    <a:pt x="520150" y="779876"/>
                    <a:pt x="335094" y="779876"/>
                  </a:cubicBezTo>
                  <a:cubicBezTo>
                    <a:pt x="150038" y="779876"/>
                    <a:pt x="-2012" y="574781"/>
                    <a:pt x="20" y="444802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5" name="円/楕円 138"/>
            <p:cNvSpPr/>
            <p:nvPr/>
          </p:nvSpPr>
          <p:spPr>
            <a:xfrm rot="1800000">
              <a:off x="5158111" y="494842"/>
              <a:ext cx="403568" cy="482816"/>
            </a:xfrm>
            <a:custGeom>
              <a:avLst/>
              <a:gdLst>
                <a:gd name="connsiteX0" fmla="*/ 0 w 403568"/>
                <a:gd name="connsiteY0" fmla="*/ 201784 h 403568"/>
                <a:gd name="connsiteX1" fmla="*/ 201784 w 403568"/>
                <a:gd name="connsiteY1" fmla="*/ 0 h 403568"/>
                <a:gd name="connsiteX2" fmla="*/ 403568 w 403568"/>
                <a:gd name="connsiteY2" fmla="*/ 201784 h 403568"/>
                <a:gd name="connsiteX3" fmla="*/ 201784 w 403568"/>
                <a:gd name="connsiteY3" fmla="*/ 403568 h 403568"/>
                <a:gd name="connsiteX4" fmla="*/ 0 w 403568"/>
                <a:gd name="connsiteY4" fmla="*/ 201784 h 403568"/>
                <a:gd name="connsiteX0" fmla="*/ 0 w 403568"/>
                <a:gd name="connsiteY0" fmla="*/ 281032 h 482816"/>
                <a:gd name="connsiteX1" fmla="*/ 201784 w 403568"/>
                <a:gd name="connsiteY1" fmla="*/ 0 h 482816"/>
                <a:gd name="connsiteX2" fmla="*/ 403568 w 403568"/>
                <a:gd name="connsiteY2" fmla="*/ 281032 h 482816"/>
                <a:gd name="connsiteX3" fmla="*/ 201784 w 403568"/>
                <a:gd name="connsiteY3" fmla="*/ 482816 h 482816"/>
                <a:gd name="connsiteX4" fmla="*/ 0 w 403568"/>
                <a:gd name="connsiteY4" fmla="*/ 281032 h 4828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3568" h="482816">
                  <a:moveTo>
                    <a:pt x="0" y="281032"/>
                  </a:moveTo>
                  <a:cubicBezTo>
                    <a:pt x="0" y="200563"/>
                    <a:pt x="90342" y="0"/>
                    <a:pt x="201784" y="0"/>
                  </a:cubicBezTo>
                  <a:cubicBezTo>
                    <a:pt x="313226" y="0"/>
                    <a:pt x="403568" y="169590"/>
                    <a:pt x="403568" y="281032"/>
                  </a:cubicBezTo>
                  <a:cubicBezTo>
                    <a:pt x="403568" y="392474"/>
                    <a:pt x="313226" y="482816"/>
                    <a:pt x="201784" y="482816"/>
                  </a:cubicBezTo>
                  <a:cubicBezTo>
                    <a:pt x="90342" y="482816"/>
                    <a:pt x="0" y="361501"/>
                    <a:pt x="0" y="281032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6" name="円/楕円 137"/>
            <p:cNvSpPr/>
            <p:nvPr/>
          </p:nvSpPr>
          <p:spPr>
            <a:xfrm rot="19800000" flipH="1">
              <a:off x="4042950" y="331072"/>
              <a:ext cx="670168" cy="779876"/>
            </a:xfrm>
            <a:custGeom>
              <a:avLst/>
              <a:gdLst>
                <a:gd name="connsiteX0" fmla="*/ 0 w 670148"/>
                <a:gd name="connsiteY0" fmla="*/ 335074 h 670148"/>
                <a:gd name="connsiteX1" fmla="*/ 335074 w 670148"/>
                <a:gd name="connsiteY1" fmla="*/ 0 h 670148"/>
                <a:gd name="connsiteX2" fmla="*/ 670148 w 670148"/>
                <a:gd name="connsiteY2" fmla="*/ 335074 h 670148"/>
                <a:gd name="connsiteX3" fmla="*/ 335074 w 670148"/>
                <a:gd name="connsiteY3" fmla="*/ 670148 h 670148"/>
                <a:gd name="connsiteX4" fmla="*/ 0 w 670148"/>
                <a:gd name="connsiteY4" fmla="*/ 335074 h 670148"/>
                <a:gd name="connsiteX0" fmla="*/ 20 w 670168"/>
                <a:gd name="connsiteY0" fmla="*/ 444802 h 779876"/>
                <a:gd name="connsiteX1" fmla="*/ 347286 w 670168"/>
                <a:gd name="connsiteY1" fmla="*/ 0 h 779876"/>
                <a:gd name="connsiteX2" fmla="*/ 670168 w 670168"/>
                <a:gd name="connsiteY2" fmla="*/ 444802 h 779876"/>
                <a:gd name="connsiteX3" fmla="*/ 335094 w 670168"/>
                <a:gd name="connsiteY3" fmla="*/ 779876 h 779876"/>
                <a:gd name="connsiteX4" fmla="*/ 20 w 670168"/>
                <a:gd name="connsiteY4" fmla="*/ 444802 h 7798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70168" h="779876">
                  <a:moveTo>
                    <a:pt x="20" y="444802"/>
                  </a:moveTo>
                  <a:cubicBezTo>
                    <a:pt x="2052" y="314823"/>
                    <a:pt x="162230" y="0"/>
                    <a:pt x="347286" y="0"/>
                  </a:cubicBezTo>
                  <a:cubicBezTo>
                    <a:pt x="532342" y="0"/>
                    <a:pt x="670168" y="259746"/>
                    <a:pt x="670168" y="444802"/>
                  </a:cubicBezTo>
                  <a:cubicBezTo>
                    <a:pt x="670168" y="629858"/>
                    <a:pt x="520150" y="779876"/>
                    <a:pt x="335094" y="779876"/>
                  </a:cubicBezTo>
                  <a:cubicBezTo>
                    <a:pt x="150038" y="779876"/>
                    <a:pt x="-2012" y="574781"/>
                    <a:pt x="20" y="444802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7" name="円/楕円 138"/>
            <p:cNvSpPr/>
            <p:nvPr/>
          </p:nvSpPr>
          <p:spPr>
            <a:xfrm rot="19800000" flipH="1">
              <a:off x="4176260" y="494842"/>
              <a:ext cx="403568" cy="482816"/>
            </a:xfrm>
            <a:custGeom>
              <a:avLst/>
              <a:gdLst>
                <a:gd name="connsiteX0" fmla="*/ 0 w 403568"/>
                <a:gd name="connsiteY0" fmla="*/ 201784 h 403568"/>
                <a:gd name="connsiteX1" fmla="*/ 201784 w 403568"/>
                <a:gd name="connsiteY1" fmla="*/ 0 h 403568"/>
                <a:gd name="connsiteX2" fmla="*/ 403568 w 403568"/>
                <a:gd name="connsiteY2" fmla="*/ 201784 h 403568"/>
                <a:gd name="connsiteX3" fmla="*/ 201784 w 403568"/>
                <a:gd name="connsiteY3" fmla="*/ 403568 h 403568"/>
                <a:gd name="connsiteX4" fmla="*/ 0 w 403568"/>
                <a:gd name="connsiteY4" fmla="*/ 201784 h 403568"/>
                <a:gd name="connsiteX0" fmla="*/ 0 w 403568"/>
                <a:gd name="connsiteY0" fmla="*/ 281032 h 482816"/>
                <a:gd name="connsiteX1" fmla="*/ 201784 w 403568"/>
                <a:gd name="connsiteY1" fmla="*/ 0 h 482816"/>
                <a:gd name="connsiteX2" fmla="*/ 403568 w 403568"/>
                <a:gd name="connsiteY2" fmla="*/ 281032 h 482816"/>
                <a:gd name="connsiteX3" fmla="*/ 201784 w 403568"/>
                <a:gd name="connsiteY3" fmla="*/ 482816 h 482816"/>
                <a:gd name="connsiteX4" fmla="*/ 0 w 403568"/>
                <a:gd name="connsiteY4" fmla="*/ 281032 h 4828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3568" h="482816">
                  <a:moveTo>
                    <a:pt x="0" y="281032"/>
                  </a:moveTo>
                  <a:cubicBezTo>
                    <a:pt x="0" y="200563"/>
                    <a:pt x="90342" y="0"/>
                    <a:pt x="201784" y="0"/>
                  </a:cubicBezTo>
                  <a:cubicBezTo>
                    <a:pt x="313226" y="0"/>
                    <a:pt x="403568" y="169590"/>
                    <a:pt x="403568" y="281032"/>
                  </a:cubicBezTo>
                  <a:cubicBezTo>
                    <a:pt x="403568" y="392474"/>
                    <a:pt x="313226" y="482816"/>
                    <a:pt x="201784" y="482816"/>
                  </a:cubicBezTo>
                  <a:cubicBezTo>
                    <a:pt x="90342" y="482816"/>
                    <a:pt x="0" y="361501"/>
                    <a:pt x="0" y="281032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8" name="円/楕円 477"/>
            <p:cNvSpPr/>
            <p:nvPr/>
          </p:nvSpPr>
          <p:spPr>
            <a:xfrm>
              <a:off x="4083699" y="461553"/>
              <a:ext cx="1571940" cy="1383514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9" name="円/楕円 478"/>
            <p:cNvSpPr/>
            <p:nvPr/>
          </p:nvSpPr>
          <p:spPr>
            <a:xfrm>
              <a:off x="4275761" y="825500"/>
              <a:ext cx="510132" cy="39959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0" name="円/楕円 479"/>
            <p:cNvSpPr/>
            <p:nvPr/>
          </p:nvSpPr>
          <p:spPr>
            <a:xfrm>
              <a:off x="4951401" y="825500"/>
              <a:ext cx="510132" cy="39959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1" name="円/楕円 480"/>
            <p:cNvSpPr/>
            <p:nvPr/>
          </p:nvSpPr>
          <p:spPr>
            <a:xfrm>
              <a:off x="5166564" y="878688"/>
              <a:ext cx="8107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82" name="グループ化 481"/>
            <p:cNvGrpSpPr/>
            <p:nvPr/>
          </p:nvGrpSpPr>
          <p:grpSpPr>
            <a:xfrm>
              <a:off x="4133950" y="1296336"/>
              <a:ext cx="424832" cy="157641"/>
              <a:chOff x="885836" y="2679872"/>
              <a:chExt cx="849666" cy="400207"/>
            </a:xfrm>
          </p:grpSpPr>
          <p:sp>
            <p:nvSpPr>
              <p:cNvPr id="492" name="月 491"/>
              <p:cNvSpPr/>
              <p:nvPr/>
            </p:nvSpPr>
            <p:spPr>
              <a:xfrm rot="5400000">
                <a:off x="1251535" y="2461492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3" name="月 492"/>
              <p:cNvSpPr/>
              <p:nvPr/>
            </p:nvSpPr>
            <p:spPr>
              <a:xfrm rot="5970728">
                <a:off x="1251535" y="231417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4" name="月 493"/>
              <p:cNvSpPr/>
              <p:nvPr/>
            </p:nvSpPr>
            <p:spPr>
              <a:xfrm rot="4816284">
                <a:off x="1251535" y="259611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83" name="グループ化 482"/>
            <p:cNvGrpSpPr/>
            <p:nvPr/>
          </p:nvGrpSpPr>
          <p:grpSpPr>
            <a:xfrm flipH="1">
              <a:off x="5185510" y="1296336"/>
              <a:ext cx="424832" cy="157641"/>
              <a:chOff x="885836" y="2679872"/>
              <a:chExt cx="849666" cy="400207"/>
            </a:xfrm>
          </p:grpSpPr>
          <p:sp>
            <p:nvSpPr>
              <p:cNvPr id="489" name="月 488"/>
              <p:cNvSpPr/>
              <p:nvPr/>
            </p:nvSpPr>
            <p:spPr>
              <a:xfrm rot="5400000">
                <a:off x="1251535" y="2461492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0" name="月 489"/>
              <p:cNvSpPr/>
              <p:nvPr/>
            </p:nvSpPr>
            <p:spPr>
              <a:xfrm rot="5970728">
                <a:off x="1251535" y="231417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1" name="月 490"/>
              <p:cNvSpPr/>
              <p:nvPr/>
            </p:nvSpPr>
            <p:spPr>
              <a:xfrm rot="4816284">
                <a:off x="1251535" y="2596113"/>
                <a:ext cx="118267" cy="849666"/>
              </a:xfrm>
              <a:prstGeom prst="moon">
                <a:avLst>
                  <a:gd name="adj" fmla="val 50990"/>
                </a:avLst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84" name="グループ化 483"/>
            <p:cNvGrpSpPr/>
            <p:nvPr/>
          </p:nvGrpSpPr>
          <p:grpSpPr>
            <a:xfrm>
              <a:off x="4555015" y="1453977"/>
              <a:ext cx="631409" cy="188003"/>
              <a:chOff x="555470" y="2304893"/>
              <a:chExt cx="857951" cy="231990"/>
            </a:xfrm>
            <a:solidFill>
              <a:schemeClr val="tx1"/>
            </a:solidFill>
          </p:grpSpPr>
          <p:sp>
            <p:nvSpPr>
              <p:cNvPr id="487" name="月 486"/>
              <p:cNvSpPr/>
              <p:nvPr/>
            </p:nvSpPr>
            <p:spPr>
              <a:xfrm rot="16200000">
                <a:off x="1081402" y="2204864"/>
                <a:ext cx="231989" cy="432048"/>
              </a:xfrm>
              <a:prstGeom prst="moon">
                <a:avLst>
                  <a:gd name="adj" fmla="val 19344"/>
                </a:avLst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8" name="月 487"/>
              <p:cNvSpPr/>
              <p:nvPr/>
            </p:nvSpPr>
            <p:spPr>
              <a:xfrm rot="5400000" flipH="1">
                <a:off x="655499" y="2204865"/>
                <a:ext cx="231989" cy="432048"/>
              </a:xfrm>
              <a:prstGeom prst="moon">
                <a:avLst>
                  <a:gd name="adj" fmla="val 19344"/>
                </a:avLst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85" name="円/楕円 484"/>
            <p:cNvSpPr/>
            <p:nvPr/>
          </p:nvSpPr>
          <p:spPr>
            <a:xfrm>
              <a:off x="4713998" y="1181633"/>
              <a:ext cx="311342" cy="311342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6" name="円/楕円 485"/>
            <p:cNvSpPr/>
            <p:nvPr/>
          </p:nvSpPr>
          <p:spPr>
            <a:xfrm>
              <a:off x="4478224" y="878688"/>
              <a:ext cx="8107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95" name="グループ化 494"/>
          <p:cNvGrpSpPr/>
          <p:nvPr/>
        </p:nvGrpSpPr>
        <p:grpSpPr>
          <a:xfrm>
            <a:off x="263131" y="2800215"/>
            <a:ext cx="1870010" cy="1414085"/>
            <a:chOff x="314480" y="2708920"/>
            <a:chExt cx="2177970" cy="1646962"/>
          </a:xfrm>
        </p:grpSpPr>
        <p:sp>
          <p:nvSpPr>
            <p:cNvPr id="496" name="円/楕円 495"/>
            <p:cNvSpPr/>
            <p:nvPr/>
          </p:nvSpPr>
          <p:spPr>
            <a:xfrm>
              <a:off x="524238" y="2708920"/>
              <a:ext cx="1681752" cy="1646962"/>
            </a:xfrm>
            <a:prstGeom prst="ellipse">
              <a:avLst/>
            </a:prstGeom>
            <a:solidFill>
              <a:srgbClr val="8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497" name="グループ化 496"/>
            <p:cNvGrpSpPr/>
            <p:nvPr/>
          </p:nvGrpSpPr>
          <p:grpSpPr>
            <a:xfrm>
              <a:off x="314480" y="2915722"/>
              <a:ext cx="2177970" cy="1440160"/>
              <a:chOff x="785814" y="681970"/>
              <a:chExt cx="2177970" cy="1440160"/>
            </a:xfrm>
          </p:grpSpPr>
          <p:sp>
            <p:nvSpPr>
              <p:cNvPr id="502" name="円/楕円 501"/>
              <p:cNvSpPr/>
              <p:nvPr/>
            </p:nvSpPr>
            <p:spPr>
              <a:xfrm>
                <a:off x="2340053" y="1114017"/>
                <a:ext cx="623731" cy="670148"/>
              </a:xfrm>
              <a:prstGeom prst="ellipse">
                <a:avLst/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3" name="円/楕円 502"/>
              <p:cNvSpPr/>
              <p:nvPr/>
            </p:nvSpPr>
            <p:spPr>
              <a:xfrm>
                <a:off x="2435115" y="1209079"/>
                <a:ext cx="446776" cy="480024"/>
              </a:xfrm>
              <a:prstGeom prst="ellipse">
                <a:avLst/>
              </a:prstGeom>
              <a:solidFill>
                <a:srgbClr val="FF99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4" name="円/楕円 503"/>
              <p:cNvSpPr/>
              <p:nvPr/>
            </p:nvSpPr>
            <p:spPr>
              <a:xfrm>
                <a:off x="785814" y="1114017"/>
                <a:ext cx="623731" cy="670148"/>
              </a:xfrm>
              <a:prstGeom prst="ellipse">
                <a:avLst/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5" name="円/楕円 504"/>
              <p:cNvSpPr/>
              <p:nvPr/>
            </p:nvSpPr>
            <p:spPr>
              <a:xfrm>
                <a:off x="880876" y="1209079"/>
                <a:ext cx="446776" cy="480024"/>
              </a:xfrm>
              <a:prstGeom prst="ellipse">
                <a:avLst/>
              </a:prstGeom>
              <a:solidFill>
                <a:srgbClr val="FF99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6" name="円/楕円 505"/>
              <p:cNvSpPr/>
              <p:nvPr/>
            </p:nvSpPr>
            <p:spPr>
              <a:xfrm>
                <a:off x="1122796" y="681970"/>
                <a:ext cx="1440160" cy="1440160"/>
              </a:xfrm>
              <a:prstGeom prst="ellipse">
                <a:avLst/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7" name="月 506"/>
              <p:cNvSpPr/>
              <p:nvPr/>
            </p:nvSpPr>
            <p:spPr>
              <a:xfrm rot="16200000">
                <a:off x="1735239" y="1499217"/>
                <a:ext cx="216024" cy="785922"/>
              </a:xfrm>
              <a:prstGeom prst="moon">
                <a:avLst>
                  <a:gd name="adj" fmla="val 82922"/>
                </a:avLst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8" name="円/楕円 507"/>
              <p:cNvSpPr/>
              <p:nvPr/>
            </p:nvSpPr>
            <p:spPr>
              <a:xfrm>
                <a:off x="1338175" y="1219200"/>
                <a:ext cx="331678" cy="331678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9" name="円/楕円 508"/>
              <p:cNvSpPr/>
              <p:nvPr/>
            </p:nvSpPr>
            <p:spPr>
              <a:xfrm>
                <a:off x="2020927" y="1219200"/>
                <a:ext cx="331678" cy="331678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98" name="円/楕円 703"/>
            <p:cNvSpPr/>
            <p:nvPr/>
          </p:nvSpPr>
          <p:spPr>
            <a:xfrm>
              <a:off x="1207268" y="3857476"/>
              <a:ext cx="329296" cy="231861"/>
            </a:xfrm>
            <a:custGeom>
              <a:avLst/>
              <a:gdLst>
                <a:gd name="connsiteX0" fmla="*/ 0 w 394657"/>
                <a:gd name="connsiteY0" fmla="*/ 250187 h 500374"/>
                <a:gd name="connsiteX1" fmla="*/ 197329 w 394657"/>
                <a:gd name="connsiteY1" fmla="*/ 0 h 500374"/>
                <a:gd name="connsiteX2" fmla="*/ 394658 w 394657"/>
                <a:gd name="connsiteY2" fmla="*/ 250187 h 500374"/>
                <a:gd name="connsiteX3" fmla="*/ 197329 w 394657"/>
                <a:gd name="connsiteY3" fmla="*/ 500374 h 500374"/>
                <a:gd name="connsiteX4" fmla="*/ 0 w 394657"/>
                <a:gd name="connsiteY4" fmla="*/ 250187 h 500374"/>
                <a:gd name="connsiteX0" fmla="*/ 14 w 394672"/>
                <a:gd name="connsiteY0" fmla="*/ 410207 h 660394"/>
                <a:gd name="connsiteX1" fmla="*/ 189723 w 394672"/>
                <a:gd name="connsiteY1" fmla="*/ 0 h 660394"/>
                <a:gd name="connsiteX2" fmla="*/ 394672 w 394672"/>
                <a:gd name="connsiteY2" fmla="*/ 410207 h 660394"/>
                <a:gd name="connsiteX3" fmla="*/ 197343 w 394672"/>
                <a:gd name="connsiteY3" fmla="*/ 660394 h 660394"/>
                <a:gd name="connsiteX4" fmla="*/ 14 w 394672"/>
                <a:gd name="connsiteY4" fmla="*/ 410207 h 6603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4672" h="660394">
                  <a:moveTo>
                    <a:pt x="14" y="410207"/>
                  </a:moveTo>
                  <a:cubicBezTo>
                    <a:pt x="-1256" y="300141"/>
                    <a:pt x="80741" y="0"/>
                    <a:pt x="189723" y="0"/>
                  </a:cubicBezTo>
                  <a:cubicBezTo>
                    <a:pt x="298705" y="0"/>
                    <a:pt x="394672" y="272033"/>
                    <a:pt x="394672" y="410207"/>
                  </a:cubicBezTo>
                  <a:cubicBezTo>
                    <a:pt x="394672" y="548381"/>
                    <a:pt x="306325" y="660394"/>
                    <a:pt x="197343" y="660394"/>
                  </a:cubicBezTo>
                  <a:cubicBezTo>
                    <a:pt x="88361" y="660394"/>
                    <a:pt x="1284" y="520273"/>
                    <a:pt x="14" y="410207"/>
                  </a:cubicBezTo>
                  <a:close/>
                </a:path>
              </a:pathLst>
            </a:custGeom>
            <a:solidFill>
              <a:srgbClr val="FF993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499" name="グループ化 498"/>
            <p:cNvGrpSpPr/>
            <p:nvPr/>
          </p:nvGrpSpPr>
          <p:grpSpPr>
            <a:xfrm>
              <a:off x="776993" y="3140968"/>
              <a:ext cx="1194048" cy="225562"/>
              <a:chOff x="844195" y="3193132"/>
              <a:chExt cx="1059643" cy="173398"/>
            </a:xfrm>
          </p:grpSpPr>
          <p:sp>
            <p:nvSpPr>
              <p:cNvPr id="500" name="月 499"/>
              <p:cNvSpPr/>
              <p:nvPr/>
            </p:nvSpPr>
            <p:spPr>
              <a:xfrm rot="5400000">
                <a:off x="1021170" y="3016157"/>
                <a:ext cx="173397" cy="527347"/>
              </a:xfrm>
              <a:prstGeom prst="moon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1" name="月 500"/>
              <p:cNvSpPr/>
              <p:nvPr/>
            </p:nvSpPr>
            <p:spPr>
              <a:xfrm rot="5400000">
                <a:off x="1551613" y="3014306"/>
                <a:ext cx="173397" cy="531052"/>
              </a:xfrm>
              <a:prstGeom prst="moon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510" name="グループ化 509"/>
          <p:cNvGrpSpPr/>
          <p:nvPr/>
        </p:nvGrpSpPr>
        <p:grpSpPr>
          <a:xfrm>
            <a:off x="2189443" y="2800215"/>
            <a:ext cx="1870010" cy="1414085"/>
            <a:chOff x="314480" y="2708920"/>
            <a:chExt cx="2177970" cy="1646962"/>
          </a:xfrm>
        </p:grpSpPr>
        <p:sp>
          <p:nvSpPr>
            <p:cNvPr id="511" name="円/楕円 510"/>
            <p:cNvSpPr/>
            <p:nvPr/>
          </p:nvSpPr>
          <p:spPr>
            <a:xfrm>
              <a:off x="524238" y="2708920"/>
              <a:ext cx="1681752" cy="1646962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512" name="グループ化 511"/>
            <p:cNvGrpSpPr/>
            <p:nvPr/>
          </p:nvGrpSpPr>
          <p:grpSpPr>
            <a:xfrm>
              <a:off x="314480" y="2915722"/>
              <a:ext cx="2177970" cy="1440160"/>
              <a:chOff x="785814" y="681970"/>
              <a:chExt cx="2177970" cy="1440160"/>
            </a:xfrm>
          </p:grpSpPr>
          <p:sp>
            <p:nvSpPr>
              <p:cNvPr id="517" name="円/楕円 516"/>
              <p:cNvSpPr/>
              <p:nvPr/>
            </p:nvSpPr>
            <p:spPr>
              <a:xfrm>
                <a:off x="2340053" y="1114017"/>
                <a:ext cx="623731" cy="670148"/>
              </a:xfrm>
              <a:prstGeom prst="ellipse">
                <a:avLst/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8" name="円/楕円 517"/>
              <p:cNvSpPr/>
              <p:nvPr/>
            </p:nvSpPr>
            <p:spPr>
              <a:xfrm>
                <a:off x="2435115" y="1209079"/>
                <a:ext cx="446776" cy="480024"/>
              </a:xfrm>
              <a:prstGeom prst="ellipse">
                <a:avLst/>
              </a:prstGeom>
              <a:solidFill>
                <a:srgbClr val="FF99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9" name="円/楕円 518"/>
              <p:cNvSpPr/>
              <p:nvPr/>
            </p:nvSpPr>
            <p:spPr>
              <a:xfrm>
                <a:off x="785814" y="1114017"/>
                <a:ext cx="623731" cy="670148"/>
              </a:xfrm>
              <a:prstGeom prst="ellipse">
                <a:avLst/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0" name="円/楕円 519"/>
              <p:cNvSpPr/>
              <p:nvPr/>
            </p:nvSpPr>
            <p:spPr>
              <a:xfrm>
                <a:off x="880876" y="1209079"/>
                <a:ext cx="446776" cy="480024"/>
              </a:xfrm>
              <a:prstGeom prst="ellipse">
                <a:avLst/>
              </a:prstGeom>
              <a:solidFill>
                <a:srgbClr val="FF99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1" name="円/楕円 520"/>
              <p:cNvSpPr/>
              <p:nvPr/>
            </p:nvSpPr>
            <p:spPr>
              <a:xfrm>
                <a:off x="1122796" y="681970"/>
                <a:ext cx="1440160" cy="1440160"/>
              </a:xfrm>
              <a:prstGeom prst="ellipse">
                <a:avLst/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2" name="月 521"/>
              <p:cNvSpPr/>
              <p:nvPr/>
            </p:nvSpPr>
            <p:spPr>
              <a:xfrm rot="16200000">
                <a:off x="1683252" y="1401209"/>
                <a:ext cx="370241" cy="946030"/>
              </a:xfrm>
              <a:prstGeom prst="moon">
                <a:avLst>
                  <a:gd name="adj" fmla="val 82922"/>
                </a:avLst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3" name="円/楕円 522"/>
              <p:cNvSpPr/>
              <p:nvPr/>
            </p:nvSpPr>
            <p:spPr>
              <a:xfrm>
                <a:off x="1232992" y="907218"/>
                <a:ext cx="542044" cy="748843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4" name="円/楕円 523"/>
              <p:cNvSpPr/>
              <p:nvPr/>
            </p:nvSpPr>
            <p:spPr>
              <a:xfrm>
                <a:off x="1338175" y="1019998"/>
                <a:ext cx="331678" cy="464971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5" name="円/楕円 524"/>
              <p:cNvSpPr/>
              <p:nvPr/>
            </p:nvSpPr>
            <p:spPr>
              <a:xfrm>
                <a:off x="1915744" y="907218"/>
                <a:ext cx="542044" cy="748843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6" name="円/楕円 525"/>
              <p:cNvSpPr/>
              <p:nvPr/>
            </p:nvSpPr>
            <p:spPr>
              <a:xfrm>
                <a:off x="2020927" y="1019998"/>
                <a:ext cx="331678" cy="464971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13" name="円/楕円 703"/>
            <p:cNvSpPr/>
            <p:nvPr/>
          </p:nvSpPr>
          <p:spPr>
            <a:xfrm>
              <a:off x="1207268" y="3729460"/>
              <a:ext cx="329296" cy="231861"/>
            </a:xfrm>
            <a:custGeom>
              <a:avLst/>
              <a:gdLst>
                <a:gd name="connsiteX0" fmla="*/ 0 w 394657"/>
                <a:gd name="connsiteY0" fmla="*/ 250187 h 500374"/>
                <a:gd name="connsiteX1" fmla="*/ 197329 w 394657"/>
                <a:gd name="connsiteY1" fmla="*/ 0 h 500374"/>
                <a:gd name="connsiteX2" fmla="*/ 394658 w 394657"/>
                <a:gd name="connsiteY2" fmla="*/ 250187 h 500374"/>
                <a:gd name="connsiteX3" fmla="*/ 197329 w 394657"/>
                <a:gd name="connsiteY3" fmla="*/ 500374 h 500374"/>
                <a:gd name="connsiteX4" fmla="*/ 0 w 394657"/>
                <a:gd name="connsiteY4" fmla="*/ 250187 h 500374"/>
                <a:gd name="connsiteX0" fmla="*/ 14 w 394672"/>
                <a:gd name="connsiteY0" fmla="*/ 410207 h 660394"/>
                <a:gd name="connsiteX1" fmla="*/ 189723 w 394672"/>
                <a:gd name="connsiteY1" fmla="*/ 0 h 660394"/>
                <a:gd name="connsiteX2" fmla="*/ 394672 w 394672"/>
                <a:gd name="connsiteY2" fmla="*/ 410207 h 660394"/>
                <a:gd name="connsiteX3" fmla="*/ 197343 w 394672"/>
                <a:gd name="connsiteY3" fmla="*/ 660394 h 660394"/>
                <a:gd name="connsiteX4" fmla="*/ 14 w 394672"/>
                <a:gd name="connsiteY4" fmla="*/ 410207 h 6603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4672" h="660394">
                  <a:moveTo>
                    <a:pt x="14" y="410207"/>
                  </a:moveTo>
                  <a:cubicBezTo>
                    <a:pt x="-1256" y="300141"/>
                    <a:pt x="80741" y="0"/>
                    <a:pt x="189723" y="0"/>
                  </a:cubicBezTo>
                  <a:cubicBezTo>
                    <a:pt x="298705" y="0"/>
                    <a:pt x="394672" y="272033"/>
                    <a:pt x="394672" y="410207"/>
                  </a:cubicBezTo>
                  <a:cubicBezTo>
                    <a:pt x="394672" y="548381"/>
                    <a:pt x="306325" y="660394"/>
                    <a:pt x="197343" y="660394"/>
                  </a:cubicBezTo>
                  <a:cubicBezTo>
                    <a:pt x="88361" y="660394"/>
                    <a:pt x="1284" y="520273"/>
                    <a:pt x="14" y="410207"/>
                  </a:cubicBezTo>
                  <a:close/>
                </a:path>
              </a:pathLst>
            </a:custGeom>
            <a:solidFill>
              <a:srgbClr val="FF993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514" name="グループ化 513"/>
            <p:cNvGrpSpPr/>
            <p:nvPr/>
          </p:nvGrpSpPr>
          <p:grpSpPr>
            <a:xfrm>
              <a:off x="776993" y="3028173"/>
              <a:ext cx="1194048" cy="225560"/>
              <a:chOff x="844195" y="3106432"/>
              <a:chExt cx="1059643" cy="173397"/>
            </a:xfrm>
          </p:grpSpPr>
          <p:sp>
            <p:nvSpPr>
              <p:cNvPr id="515" name="月 514"/>
              <p:cNvSpPr/>
              <p:nvPr/>
            </p:nvSpPr>
            <p:spPr>
              <a:xfrm rot="5400000">
                <a:off x="1021170" y="2929457"/>
                <a:ext cx="173397" cy="527347"/>
              </a:xfrm>
              <a:prstGeom prst="moon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6" name="月 515"/>
              <p:cNvSpPr/>
              <p:nvPr/>
            </p:nvSpPr>
            <p:spPr>
              <a:xfrm rot="5400000">
                <a:off x="1551613" y="2927605"/>
                <a:ext cx="173397" cy="531052"/>
              </a:xfrm>
              <a:prstGeom prst="moon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527" name="グループ化 526"/>
          <p:cNvGrpSpPr/>
          <p:nvPr/>
        </p:nvGrpSpPr>
        <p:grpSpPr>
          <a:xfrm>
            <a:off x="6152470" y="2780928"/>
            <a:ext cx="1440160" cy="1547752"/>
            <a:chOff x="1691680" y="182390"/>
            <a:chExt cx="1440160" cy="1547752"/>
          </a:xfrm>
        </p:grpSpPr>
        <p:sp>
          <p:nvSpPr>
            <p:cNvPr id="528" name="円/楕円 527"/>
            <p:cNvSpPr/>
            <p:nvPr/>
          </p:nvSpPr>
          <p:spPr>
            <a:xfrm>
              <a:off x="1691680" y="260648"/>
              <a:ext cx="1440160" cy="1440160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29" name="円/楕円 4"/>
            <p:cNvSpPr/>
            <p:nvPr/>
          </p:nvSpPr>
          <p:spPr>
            <a:xfrm>
              <a:off x="1817027" y="1384960"/>
              <a:ext cx="1174225" cy="345182"/>
            </a:xfrm>
            <a:custGeom>
              <a:avLst/>
              <a:gdLst>
                <a:gd name="connsiteX0" fmla="*/ 0 w 1440160"/>
                <a:gd name="connsiteY0" fmla="*/ 144016 h 288032"/>
                <a:gd name="connsiteX1" fmla="*/ 720080 w 1440160"/>
                <a:gd name="connsiteY1" fmla="*/ 0 h 288032"/>
                <a:gd name="connsiteX2" fmla="*/ 1440160 w 1440160"/>
                <a:gd name="connsiteY2" fmla="*/ 144016 h 288032"/>
                <a:gd name="connsiteX3" fmla="*/ 720080 w 1440160"/>
                <a:gd name="connsiteY3" fmla="*/ 288032 h 288032"/>
                <a:gd name="connsiteX4" fmla="*/ 0 w 1440160"/>
                <a:gd name="connsiteY4" fmla="*/ 144016 h 288032"/>
                <a:gd name="connsiteX0" fmla="*/ 0 w 1318240"/>
                <a:gd name="connsiteY0" fmla="*/ 31123 h 371856"/>
                <a:gd name="connsiteX1" fmla="*/ 598160 w 1318240"/>
                <a:gd name="connsiteY1" fmla="*/ 77607 h 371856"/>
                <a:gd name="connsiteX2" fmla="*/ 1318240 w 1318240"/>
                <a:gd name="connsiteY2" fmla="*/ 221623 h 371856"/>
                <a:gd name="connsiteX3" fmla="*/ 598160 w 1318240"/>
                <a:gd name="connsiteY3" fmla="*/ 365639 h 371856"/>
                <a:gd name="connsiteX4" fmla="*/ 0 w 1318240"/>
                <a:gd name="connsiteY4" fmla="*/ 31123 h 371856"/>
                <a:gd name="connsiteX0" fmla="*/ 0 w 1203940"/>
                <a:gd name="connsiteY0" fmla="*/ 26668 h 361203"/>
                <a:gd name="connsiteX1" fmla="*/ 598160 w 1203940"/>
                <a:gd name="connsiteY1" fmla="*/ 73152 h 361203"/>
                <a:gd name="connsiteX2" fmla="*/ 1203940 w 1203940"/>
                <a:gd name="connsiteY2" fmla="*/ 41908 h 361203"/>
                <a:gd name="connsiteX3" fmla="*/ 598160 w 1203940"/>
                <a:gd name="connsiteY3" fmla="*/ 361184 h 361203"/>
                <a:gd name="connsiteX4" fmla="*/ 0 w 1203940"/>
                <a:gd name="connsiteY4" fmla="*/ 26668 h 361203"/>
                <a:gd name="connsiteX0" fmla="*/ 0 w 1203940"/>
                <a:gd name="connsiteY0" fmla="*/ 26668 h 361484"/>
                <a:gd name="connsiteX1" fmla="*/ 598160 w 1203940"/>
                <a:gd name="connsiteY1" fmla="*/ 73152 h 361484"/>
                <a:gd name="connsiteX2" fmla="*/ 1203940 w 1203940"/>
                <a:gd name="connsiteY2" fmla="*/ 41908 h 361484"/>
                <a:gd name="connsiteX3" fmla="*/ 598160 w 1203940"/>
                <a:gd name="connsiteY3" fmla="*/ 361184 h 361484"/>
                <a:gd name="connsiteX4" fmla="*/ 0 w 1203940"/>
                <a:gd name="connsiteY4" fmla="*/ 26668 h 361484"/>
                <a:gd name="connsiteX0" fmla="*/ 0 w 1203940"/>
                <a:gd name="connsiteY0" fmla="*/ 26668 h 361484"/>
                <a:gd name="connsiteX1" fmla="*/ 598160 w 1203940"/>
                <a:gd name="connsiteY1" fmla="*/ 73152 h 361484"/>
                <a:gd name="connsiteX2" fmla="*/ 1203940 w 1203940"/>
                <a:gd name="connsiteY2" fmla="*/ 41908 h 361484"/>
                <a:gd name="connsiteX3" fmla="*/ 598160 w 1203940"/>
                <a:gd name="connsiteY3" fmla="*/ 361184 h 361484"/>
                <a:gd name="connsiteX4" fmla="*/ 0 w 1203940"/>
                <a:gd name="connsiteY4" fmla="*/ 26668 h 361484"/>
                <a:gd name="connsiteX0" fmla="*/ 1 w 1203941"/>
                <a:gd name="connsiteY0" fmla="*/ 10386 h 345202"/>
                <a:gd name="connsiteX1" fmla="*/ 602067 w 1203941"/>
                <a:gd name="connsiteY1" fmla="*/ 79730 h 345202"/>
                <a:gd name="connsiteX2" fmla="*/ 1203941 w 1203941"/>
                <a:gd name="connsiteY2" fmla="*/ 25626 h 345202"/>
                <a:gd name="connsiteX3" fmla="*/ 598161 w 1203941"/>
                <a:gd name="connsiteY3" fmla="*/ 344902 h 345202"/>
                <a:gd name="connsiteX4" fmla="*/ 1 w 1203941"/>
                <a:gd name="connsiteY4" fmla="*/ 10386 h 345202"/>
                <a:gd name="connsiteX0" fmla="*/ 1 w 1203941"/>
                <a:gd name="connsiteY0" fmla="*/ 10386 h 345182"/>
                <a:gd name="connsiteX1" fmla="*/ 602067 w 1203941"/>
                <a:gd name="connsiteY1" fmla="*/ 79730 h 345182"/>
                <a:gd name="connsiteX2" fmla="*/ 1203941 w 1203941"/>
                <a:gd name="connsiteY2" fmla="*/ 25626 h 345182"/>
                <a:gd name="connsiteX3" fmla="*/ 598161 w 1203941"/>
                <a:gd name="connsiteY3" fmla="*/ 344902 h 345182"/>
                <a:gd name="connsiteX4" fmla="*/ 1 w 1203941"/>
                <a:gd name="connsiteY4" fmla="*/ 10386 h 345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03941" h="345182">
                  <a:moveTo>
                    <a:pt x="1" y="10386"/>
                  </a:moveTo>
                  <a:cubicBezTo>
                    <a:pt x="652" y="-33809"/>
                    <a:pt x="233434" y="77190"/>
                    <a:pt x="602067" y="79730"/>
                  </a:cubicBezTo>
                  <a:cubicBezTo>
                    <a:pt x="970700" y="82270"/>
                    <a:pt x="1203941" y="-34862"/>
                    <a:pt x="1203941" y="25626"/>
                  </a:cubicBezTo>
                  <a:cubicBezTo>
                    <a:pt x="1203941" y="86114"/>
                    <a:pt x="947408" y="355062"/>
                    <a:pt x="598161" y="344902"/>
                  </a:cubicBezTo>
                  <a:cubicBezTo>
                    <a:pt x="248914" y="334742"/>
                    <a:pt x="-650" y="54581"/>
                    <a:pt x="1" y="10386"/>
                  </a:cubicBez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0" name="円/楕円 529"/>
            <p:cNvSpPr/>
            <p:nvPr/>
          </p:nvSpPr>
          <p:spPr>
            <a:xfrm rot="1041864">
              <a:off x="1994953" y="1489850"/>
              <a:ext cx="328521" cy="143872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1" name="円/楕円 530"/>
            <p:cNvSpPr/>
            <p:nvPr/>
          </p:nvSpPr>
          <p:spPr>
            <a:xfrm rot="20558136" flipH="1">
              <a:off x="2497752" y="1489849"/>
              <a:ext cx="328521" cy="143872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2" name="円/楕円 7"/>
            <p:cNvSpPr/>
            <p:nvPr/>
          </p:nvSpPr>
          <p:spPr>
            <a:xfrm>
              <a:off x="1729723" y="858788"/>
              <a:ext cx="607735" cy="299866"/>
            </a:xfrm>
            <a:custGeom>
              <a:avLst/>
              <a:gdLst>
                <a:gd name="connsiteX0" fmla="*/ 0 w 720080"/>
                <a:gd name="connsiteY0" fmla="*/ 216024 h 432048"/>
                <a:gd name="connsiteX1" fmla="*/ 360040 w 720080"/>
                <a:gd name="connsiteY1" fmla="*/ 0 h 432048"/>
                <a:gd name="connsiteX2" fmla="*/ 720080 w 720080"/>
                <a:gd name="connsiteY2" fmla="*/ 216024 h 432048"/>
                <a:gd name="connsiteX3" fmla="*/ 360040 w 720080"/>
                <a:gd name="connsiteY3" fmla="*/ 432048 h 432048"/>
                <a:gd name="connsiteX4" fmla="*/ 0 w 720080"/>
                <a:gd name="connsiteY4" fmla="*/ 216024 h 432048"/>
                <a:gd name="connsiteX0" fmla="*/ 17 w 720097"/>
                <a:gd name="connsiteY0" fmla="*/ 69308 h 285332"/>
                <a:gd name="connsiteX1" fmla="*/ 348627 w 720097"/>
                <a:gd name="connsiteY1" fmla="*/ 20924 h 285332"/>
                <a:gd name="connsiteX2" fmla="*/ 720097 w 720097"/>
                <a:gd name="connsiteY2" fmla="*/ 69308 h 285332"/>
                <a:gd name="connsiteX3" fmla="*/ 360057 w 720097"/>
                <a:gd name="connsiteY3" fmla="*/ 285332 h 285332"/>
                <a:gd name="connsiteX4" fmla="*/ 17 w 720097"/>
                <a:gd name="connsiteY4" fmla="*/ 69308 h 285332"/>
                <a:gd name="connsiteX0" fmla="*/ 17 w 720097"/>
                <a:gd name="connsiteY0" fmla="*/ 48384 h 264408"/>
                <a:gd name="connsiteX1" fmla="*/ 348627 w 720097"/>
                <a:gd name="connsiteY1" fmla="*/ 0 h 264408"/>
                <a:gd name="connsiteX2" fmla="*/ 720097 w 720097"/>
                <a:gd name="connsiteY2" fmla="*/ 48384 h 264408"/>
                <a:gd name="connsiteX3" fmla="*/ 360057 w 720097"/>
                <a:gd name="connsiteY3" fmla="*/ 264408 h 264408"/>
                <a:gd name="connsiteX4" fmla="*/ 17 w 720097"/>
                <a:gd name="connsiteY4" fmla="*/ 48384 h 264408"/>
                <a:gd name="connsiteX0" fmla="*/ 8 w 720095"/>
                <a:gd name="connsiteY0" fmla="*/ 21662 h 237686"/>
                <a:gd name="connsiteX1" fmla="*/ 367668 w 720095"/>
                <a:gd name="connsiteY1" fmla="*/ 7568 h 237686"/>
                <a:gd name="connsiteX2" fmla="*/ 720088 w 720095"/>
                <a:gd name="connsiteY2" fmla="*/ 21662 h 237686"/>
                <a:gd name="connsiteX3" fmla="*/ 360048 w 720095"/>
                <a:gd name="connsiteY3" fmla="*/ 237686 h 237686"/>
                <a:gd name="connsiteX4" fmla="*/ 8 w 720095"/>
                <a:gd name="connsiteY4" fmla="*/ 21662 h 237686"/>
                <a:gd name="connsiteX0" fmla="*/ 46 w 720133"/>
                <a:gd name="connsiteY0" fmla="*/ 21662 h 237935"/>
                <a:gd name="connsiteX1" fmla="*/ 367706 w 720133"/>
                <a:gd name="connsiteY1" fmla="*/ 7568 h 237935"/>
                <a:gd name="connsiteX2" fmla="*/ 720126 w 720133"/>
                <a:gd name="connsiteY2" fmla="*/ 21662 h 237935"/>
                <a:gd name="connsiteX3" fmla="*/ 360086 w 720133"/>
                <a:gd name="connsiteY3" fmla="*/ 237686 h 237935"/>
                <a:gd name="connsiteX4" fmla="*/ 46 w 720133"/>
                <a:gd name="connsiteY4" fmla="*/ 21662 h 237935"/>
                <a:gd name="connsiteX0" fmla="*/ 46 w 720133"/>
                <a:gd name="connsiteY0" fmla="*/ 19854 h 209569"/>
                <a:gd name="connsiteX1" fmla="*/ 367706 w 720133"/>
                <a:gd name="connsiteY1" fmla="*/ 5760 h 209569"/>
                <a:gd name="connsiteX2" fmla="*/ 720126 w 720133"/>
                <a:gd name="connsiteY2" fmla="*/ 19854 h 209569"/>
                <a:gd name="connsiteX3" fmla="*/ 360085 w 720133"/>
                <a:gd name="connsiteY3" fmla="*/ 209287 h 209569"/>
                <a:gd name="connsiteX4" fmla="*/ 46 w 720133"/>
                <a:gd name="connsiteY4" fmla="*/ 19854 h 209569"/>
                <a:gd name="connsiteX0" fmla="*/ 66 w 720153"/>
                <a:gd name="connsiteY0" fmla="*/ 19854 h 209287"/>
                <a:gd name="connsiteX1" fmla="*/ 367726 w 720153"/>
                <a:gd name="connsiteY1" fmla="*/ 5760 h 209287"/>
                <a:gd name="connsiteX2" fmla="*/ 720146 w 720153"/>
                <a:gd name="connsiteY2" fmla="*/ 19854 h 209287"/>
                <a:gd name="connsiteX3" fmla="*/ 360105 w 720153"/>
                <a:gd name="connsiteY3" fmla="*/ 209287 h 209287"/>
                <a:gd name="connsiteX4" fmla="*/ 66 w 720153"/>
                <a:gd name="connsiteY4" fmla="*/ 19854 h 2092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0153" h="209287">
                  <a:moveTo>
                    <a:pt x="66" y="19854"/>
                  </a:moveTo>
                  <a:cubicBezTo>
                    <a:pt x="1336" y="-14067"/>
                    <a:pt x="168881" y="5760"/>
                    <a:pt x="367726" y="5760"/>
                  </a:cubicBezTo>
                  <a:cubicBezTo>
                    <a:pt x="566571" y="5760"/>
                    <a:pt x="721416" y="-14067"/>
                    <a:pt x="720146" y="19854"/>
                  </a:cubicBezTo>
                  <a:cubicBezTo>
                    <a:pt x="718876" y="53775"/>
                    <a:pt x="707937" y="209286"/>
                    <a:pt x="360105" y="209287"/>
                  </a:cubicBezTo>
                  <a:cubicBezTo>
                    <a:pt x="12273" y="209288"/>
                    <a:pt x="-1204" y="53775"/>
                    <a:pt x="66" y="19854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3" name="円/楕円 7"/>
            <p:cNvSpPr/>
            <p:nvPr/>
          </p:nvSpPr>
          <p:spPr>
            <a:xfrm>
              <a:off x="2472673" y="858788"/>
              <a:ext cx="607735" cy="299866"/>
            </a:xfrm>
            <a:custGeom>
              <a:avLst/>
              <a:gdLst>
                <a:gd name="connsiteX0" fmla="*/ 0 w 720080"/>
                <a:gd name="connsiteY0" fmla="*/ 216024 h 432048"/>
                <a:gd name="connsiteX1" fmla="*/ 360040 w 720080"/>
                <a:gd name="connsiteY1" fmla="*/ 0 h 432048"/>
                <a:gd name="connsiteX2" fmla="*/ 720080 w 720080"/>
                <a:gd name="connsiteY2" fmla="*/ 216024 h 432048"/>
                <a:gd name="connsiteX3" fmla="*/ 360040 w 720080"/>
                <a:gd name="connsiteY3" fmla="*/ 432048 h 432048"/>
                <a:gd name="connsiteX4" fmla="*/ 0 w 720080"/>
                <a:gd name="connsiteY4" fmla="*/ 216024 h 432048"/>
                <a:gd name="connsiteX0" fmla="*/ 17 w 720097"/>
                <a:gd name="connsiteY0" fmla="*/ 69308 h 285332"/>
                <a:gd name="connsiteX1" fmla="*/ 348627 w 720097"/>
                <a:gd name="connsiteY1" fmla="*/ 20924 h 285332"/>
                <a:gd name="connsiteX2" fmla="*/ 720097 w 720097"/>
                <a:gd name="connsiteY2" fmla="*/ 69308 h 285332"/>
                <a:gd name="connsiteX3" fmla="*/ 360057 w 720097"/>
                <a:gd name="connsiteY3" fmla="*/ 285332 h 285332"/>
                <a:gd name="connsiteX4" fmla="*/ 17 w 720097"/>
                <a:gd name="connsiteY4" fmla="*/ 69308 h 285332"/>
                <a:gd name="connsiteX0" fmla="*/ 17 w 720097"/>
                <a:gd name="connsiteY0" fmla="*/ 48384 h 264408"/>
                <a:gd name="connsiteX1" fmla="*/ 348627 w 720097"/>
                <a:gd name="connsiteY1" fmla="*/ 0 h 264408"/>
                <a:gd name="connsiteX2" fmla="*/ 720097 w 720097"/>
                <a:gd name="connsiteY2" fmla="*/ 48384 h 264408"/>
                <a:gd name="connsiteX3" fmla="*/ 360057 w 720097"/>
                <a:gd name="connsiteY3" fmla="*/ 264408 h 264408"/>
                <a:gd name="connsiteX4" fmla="*/ 17 w 720097"/>
                <a:gd name="connsiteY4" fmla="*/ 48384 h 264408"/>
                <a:gd name="connsiteX0" fmla="*/ 8 w 720095"/>
                <a:gd name="connsiteY0" fmla="*/ 21662 h 237686"/>
                <a:gd name="connsiteX1" fmla="*/ 367668 w 720095"/>
                <a:gd name="connsiteY1" fmla="*/ 7568 h 237686"/>
                <a:gd name="connsiteX2" fmla="*/ 720088 w 720095"/>
                <a:gd name="connsiteY2" fmla="*/ 21662 h 237686"/>
                <a:gd name="connsiteX3" fmla="*/ 360048 w 720095"/>
                <a:gd name="connsiteY3" fmla="*/ 237686 h 237686"/>
                <a:gd name="connsiteX4" fmla="*/ 8 w 720095"/>
                <a:gd name="connsiteY4" fmla="*/ 21662 h 237686"/>
                <a:gd name="connsiteX0" fmla="*/ 46 w 720133"/>
                <a:gd name="connsiteY0" fmla="*/ 21662 h 237935"/>
                <a:gd name="connsiteX1" fmla="*/ 367706 w 720133"/>
                <a:gd name="connsiteY1" fmla="*/ 7568 h 237935"/>
                <a:gd name="connsiteX2" fmla="*/ 720126 w 720133"/>
                <a:gd name="connsiteY2" fmla="*/ 21662 h 237935"/>
                <a:gd name="connsiteX3" fmla="*/ 360086 w 720133"/>
                <a:gd name="connsiteY3" fmla="*/ 237686 h 237935"/>
                <a:gd name="connsiteX4" fmla="*/ 46 w 720133"/>
                <a:gd name="connsiteY4" fmla="*/ 21662 h 237935"/>
                <a:gd name="connsiteX0" fmla="*/ 46 w 720133"/>
                <a:gd name="connsiteY0" fmla="*/ 19854 h 209569"/>
                <a:gd name="connsiteX1" fmla="*/ 367706 w 720133"/>
                <a:gd name="connsiteY1" fmla="*/ 5760 h 209569"/>
                <a:gd name="connsiteX2" fmla="*/ 720126 w 720133"/>
                <a:gd name="connsiteY2" fmla="*/ 19854 h 209569"/>
                <a:gd name="connsiteX3" fmla="*/ 360085 w 720133"/>
                <a:gd name="connsiteY3" fmla="*/ 209287 h 209569"/>
                <a:gd name="connsiteX4" fmla="*/ 46 w 720133"/>
                <a:gd name="connsiteY4" fmla="*/ 19854 h 209569"/>
                <a:gd name="connsiteX0" fmla="*/ 66 w 720153"/>
                <a:gd name="connsiteY0" fmla="*/ 19854 h 209287"/>
                <a:gd name="connsiteX1" fmla="*/ 367726 w 720153"/>
                <a:gd name="connsiteY1" fmla="*/ 5760 h 209287"/>
                <a:gd name="connsiteX2" fmla="*/ 720146 w 720153"/>
                <a:gd name="connsiteY2" fmla="*/ 19854 h 209287"/>
                <a:gd name="connsiteX3" fmla="*/ 360105 w 720153"/>
                <a:gd name="connsiteY3" fmla="*/ 209287 h 209287"/>
                <a:gd name="connsiteX4" fmla="*/ 66 w 720153"/>
                <a:gd name="connsiteY4" fmla="*/ 19854 h 2092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0153" h="209287">
                  <a:moveTo>
                    <a:pt x="66" y="19854"/>
                  </a:moveTo>
                  <a:cubicBezTo>
                    <a:pt x="1336" y="-14067"/>
                    <a:pt x="168881" y="5760"/>
                    <a:pt x="367726" y="5760"/>
                  </a:cubicBezTo>
                  <a:cubicBezTo>
                    <a:pt x="566571" y="5760"/>
                    <a:pt x="721416" y="-14067"/>
                    <a:pt x="720146" y="19854"/>
                  </a:cubicBezTo>
                  <a:cubicBezTo>
                    <a:pt x="718876" y="53775"/>
                    <a:pt x="707937" y="209286"/>
                    <a:pt x="360105" y="209287"/>
                  </a:cubicBezTo>
                  <a:cubicBezTo>
                    <a:pt x="12273" y="209288"/>
                    <a:pt x="-1204" y="53775"/>
                    <a:pt x="66" y="19854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4" name="フリーフォーム 533"/>
            <p:cNvSpPr/>
            <p:nvPr/>
          </p:nvSpPr>
          <p:spPr>
            <a:xfrm rot="1800000">
              <a:off x="2169161" y="182390"/>
              <a:ext cx="412553" cy="580310"/>
            </a:xfrm>
            <a:custGeom>
              <a:avLst/>
              <a:gdLst>
                <a:gd name="connsiteX0" fmla="*/ 84399 w 448097"/>
                <a:gd name="connsiteY0" fmla="*/ 7779 h 484151"/>
                <a:gd name="connsiteX1" fmla="*/ 4389 w 448097"/>
                <a:gd name="connsiteY1" fmla="*/ 285909 h 484151"/>
                <a:gd name="connsiteX2" fmla="*/ 179649 w 448097"/>
                <a:gd name="connsiteY2" fmla="*/ 464979 h 484151"/>
                <a:gd name="connsiteX3" fmla="*/ 145359 w 448097"/>
                <a:gd name="connsiteY3" fmla="*/ 289719 h 484151"/>
                <a:gd name="connsiteX4" fmla="*/ 305379 w 448097"/>
                <a:gd name="connsiteY4" fmla="*/ 484029 h 484151"/>
                <a:gd name="connsiteX5" fmla="*/ 282519 w 448097"/>
                <a:gd name="connsiteY5" fmla="*/ 255429 h 484151"/>
                <a:gd name="connsiteX6" fmla="*/ 419679 w 448097"/>
                <a:gd name="connsiteY6" fmla="*/ 423069 h 484151"/>
                <a:gd name="connsiteX7" fmla="*/ 415869 w 448097"/>
                <a:gd name="connsiteY7" fmla="*/ 106839 h 484151"/>
                <a:gd name="connsiteX8" fmla="*/ 84399 w 448097"/>
                <a:gd name="connsiteY8" fmla="*/ 7779 h 484151"/>
                <a:gd name="connsiteX0" fmla="*/ 106103 w 469801"/>
                <a:gd name="connsiteY0" fmla="*/ 19671 h 496043"/>
                <a:gd name="connsiteX1" fmla="*/ 26093 w 469801"/>
                <a:gd name="connsiteY1" fmla="*/ 297801 h 496043"/>
                <a:gd name="connsiteX2" fmla="*/ 201353 w 469801"/>
                <a:gd name="connsiteY2" fmla="*/ 476871 h 496043"/>
                <a:gd name="connsiteX3" fmla="*/ 167063 w 469801"/>
                <a:gd name="connsiteY3" fmla="*/ 301611 h 496043"/>
                <a:gd name="connsiteX4" fmla="*/ 327083 w 469801"/>
                <a:gd name="connsiteY4" fmla="*/ 495921 h 496043"/>
                <a:gd name="connsiteX5" fmla="*/ 304223 w 469801"/>
                <a:gd name="connsiteY5" fmla="*/ 267321 h 496043"/>
                <a:gd name="connsiteX6" fmla="*/ 441383 w 469801"/>
                <a:gd name="connsiteY6" fmla="*/ 434961 h 496043"/>
                <a:gd name="connsiteX7" fmla="*/ 437573 w 469801"/>
                <a:gd name="connsiteY7" fmla="*/ 118731 h 496043"/>
                <a:gd name="connsiteX8" fmla="*/ 106103 w 469801"/>
                <a:gd name="connsiteY8" fmla="*/ 19671 h 496043"/>
                <a:gd name="connsiteX0" fmla="*/ 106103 w 469801"/>
                <a:gd name="connsiteY0" fmla="*/ 35630 h 512002"/>
                <a:gd name="connsiteX1" fmla="*/ 26093 w 469801"/>
                <a:gd name="connsiteY1" fmla="*/ 313760 h 512002"/>
                <a:gd name="connsiteX2" fmla="*/ 201353 w 469801"/>
                <a:gd name="connsiteY2" fmla="*/ 492830 h 512002"/>
                <a:gd name="connsiteX3" fmla="*/ 167063 w 469801"/>
                <a:gd name="connsiteY3" fmla="*/ 317570 h 512002"/>
                <a:gd name="connsiteX4" fmla="*/ 327083 w 469801"/>
                <a:gd name="connsiteY4" fmla="*/ 511880 h 512002"/>
                <a:gd name="connsiteX5" fmla="*/ 304223 w 469801"/>
                <a:gd name="connsiteY5" fmla="*/ 283280 h 512002"/>
                <a:gd name="connsiteX6" fmla="*/ 441383 w 469801"/>
                <a:gd name="connsiteY6" fmla="*/ 450920 h 512002"/>
                <a:gd name="connsiteX7" fmla="*/ 437573 w 469801"/>
                <a:gd name="connsiteY7" fmla="*/ 134690 h 512002"/>
                <a:gd name="connsiteX8" fmla="*/ 106103 w 469801"/>
                <a:gd name="connsiteY8" fmla="*/ 35630 h 512002"/>
                <a:gd name="connsiteX0" fmla="*/ 129834 w 448427"/>
                <a:gd name="connsiteY0" fmla="*/ 32830 h 532062"/>
                <a:gd name="connsiteX1" fmla="*/ 7914 w 448427"/>
                <a:gd name="connsiteY1" fmla="*/ 333820 h 532062"/>
                <a:gd name="connsiteX2" fmla="*/ 183174 w 448427"/>
                <a:gd name="connsiteY2" fmla="*/ 512890 h 532062"/>
                <a:gd name="connsiteX3" fmla="*/ 148884 w 448427"/>
                <a:gd name="connsiteY3" fmla="*/ 337630 h 532062"/>
                <a:gd name="connsiteX4" fmla="*/ 308904 w 448427"/>
                <a:gd name="connsiteY4" fmla="*/ 531940 h 532062"/>
                <a:gd name="connsiteX5" fmla="*/ 286044 w 448427"/>
                <a:gd name="connsiteY5" fmla="*/ 303340 h 532062"/>
                <a:gd name="connsiteX6" fmla="*/ 423204 w 448427"/>
                <a:gd name="connsiteY6" fmla="*/ 470980 h 532062"/>
                <a:gd name="connsiteX7" fmla="*/ 419394 w 448427"/>
                <a:gd name="connsiteY7" fmla="*/ 154750 h 532062"/>
                <a:gd name="connsiteX8" fmla="*/ 129834 w 448427"/>
                <a:gd name="connsiteY8" fmla="*/ 32830 h 532062"/>
                <a:gd name="connsiteX0" fmla="*/ 124445 w 443038"/>
                <a:gd name="connsiteY0" fmla="*/ 21986 h 521218"/>
                <a:gd name="connsiteX1" fmla="*/ 2525 w 443038"/>
                <a:gd name="connsiteY1" fmla="*/ 322976 h 521218"/>
                <a:gd name="connsiteX2" fmla="*/ 177785 w 443038"/>
                <a:gd name="connsiteY2" fmla="*/ 502046 h 521218"/>
                <a:gd name="connsiteX3" fmla="*/ 143495 w 443038"/>
                <a:gd name="connsiteY3" fmla="*/ 326786 h 521218"/>
                <a:gd name="connsiteX4" fmla="*/ 303515 w 443038"/>
                <a:gd name="connsiteY4" fmla="*/ 521096 h 521218"/>
                <a:gd name="connsiteX5" fmla="*/ 280655 w 443038"/>
                <a:gd name="connsiteY5" fmla="*/ 292496 h 521218"/>
                <a:gd name="connsiteX6" fmla="*/ 417815 w 443038"/>
                <a:gd name="connsiteY6" fmla="*/ 460136 h 521218"/>
                <a:gd name="connsiteX7" fmla="*/ 414005 w 443038"/>
                <a:gd name="connsiteY7" fmla="*/ 143906 h 521218"/>
                <a:gd name="connsiteX8" fmla="*/ 124445 w 443038"/>
                <a:gd name="connsiteY8" fmla="*/ 21986 h 521218"/>
                <a:gd name="connsiteX0" fmla="*/ 127534 w 446127"/>
                <a:gd name="connsiteY0" fmla="*/ 21986 h 570627"/>
                <a:gd name="connsiteX1" fmla="*/ 5614 w 446127"/>
                <a:gd name="connsiteY1" fmla="*/ 322976 h 570627"/>
                <a:gd name="connsiteX2" fmla="*/ 230404 w 446127"/>
                <a:gd name="connsiteY2" fmla="*/ 570626 h 570627"/>
                <a:gd name="connsiteX3" fmla="*/ 146584 w 446127"/>
                <a:gd name="connsiteY3" fmla="*/ 326786 h 570627"/>
                <a:gd name="connsiteX4" fmla="*/ 306604 w 446127"/>
                <a:gd name="connsiteY4" fmla="*/ 521096 h 570627"/>
                <a:gd name="connsiteX5" fmla="*/ 283744 w 446127"/>
                <a:gd name="connsiteY5" fmla="*/ 292496 h 570627"/>
                <a:gd name="connsiteX6" fmla="*/ 420904 w 446127"/>
                <a:gd name="connsiteY6" fmla="*/ 460136 h 570627"/>
                <a:gd name="connsiteX7" fmla="*/ 417094 w 446127"/>
                <a:gd name="connsiteY7" fmla="*/ 143906 h 570627"/>
                <a:gd name="connsiteX8" fmla="*/ 127534 w 446127"/>
                <a:gd name="connsiteY8" fmla="*/ 21986 h 570627"/>
                <a:gd name="connsiteX0" fmla="*/ 124340 w 426922"/>
                <a:gd name="connsiteY0" fmla="*/ 4942 h 553583"/>
                <a:gd name="connsiteX1" fmla="*/ 2420 w 426922"/>
                <a:gd name="connsiteY1" fmla="*/ 305932 h 553583"/>
                <a:gd name="connsiteX2" fmla="*/ 227210 w 426922"/>
                <a:gd name="connsiteY2" fmla="*/ 553582 h 553583"/>
                <a:gd name="connsiteX3" fmla="*/ 143390 w 426922"/>
                <a:gd name="connsiteY3" fmla="*/ 309742 h 553583"/>
                <a:gd name="connsiteX4" fmla="*/ 303410 w 426922"/>
                <a:gd name="connsiteY4" fmla="*/ 504052 h 553583"/>
                <a:gd name="connsiteX5" fmla="*/ 280550 w 426922"/>
                <a:gd name="connsiteY5" fmla="*/ 275452 h 553583"/>
                <a:gd name="connsiteX6" fmla="*/ 417710 w 426922"/>
                <a:gd name="connsiteY6" fmla="*/ 443092 h 553583"/>
                <a:gd name="connsiteX7" fmla="*/ 371990 w 426922"/>
                <a:gd name="connsiteY7" fmla="*/ 142102 h 553583"/>
                <a:gd name="connsiteX8" fmla="*/ 124340 w 426922"/>
                <a:gd name="connsiteY8" fmla="*/ 4942 h 553583"/>
                <a:gd name="connsiteX0" fmla="*/ 136298 w 438880"/>
                <a:gd name="connsiteY0" fmla="*/ 20787 h 569428"/>
                <a:gd name="connsiteX1" fmla="*/ 14378 w 438880"/>
                <a:gd name="connsiteY1" fmla="*/ 321777 h 569428"/>
                <a:gd name="connsiteX2" fmla="*/ 239168 w 438880"/>
                <a:gd name="connsiteY2" fmla="*/ 569427 h 569428"/>
                <a:gd name="connsiteX3" fmla="*/ 155348 w 438880"/>
                <a:gd name="connsiteY3" fmla="*/ 325587 h 569428"/>
                <a:gd name="connsiteX4" fmla="*/ 315368 w 438880"/>
                <a:gd name="connsiteY4" fmla="*/ 519897 h 569428"/>
                <a:gd name="connsiteX5" fmla="*/ 292508 w 438880"/>
                <a:gd name="connsiteY5" fmla="*/ 291297 h 569428"/>
                <a:gd name="connsiteX6" fmla="*/ 429668 w 438880"/>
                <a:gd name="connsiteY6" fmla="*/ 458937 h 569428"/>
                <a:gd name="connsiteX7" fmla="*/ 383948 w 438880"/>
                <a:gd name="connsiteY7" fmla="*/ 157947 h 569428"/>
                <a:gd name="connsiteX8" fmla="*/ 136298 w 438880"/>
                <a:gd name="connsiteY8" fmla="*/ 20787 h 569428"/>
                <a:gd name="connsiteX0" fmla="*/ 173802 w 425590"/>
                <a:gd name="connsiteY0" fmla="*/ 18677 h 593988"/>
                <a:gd name="connsiteX1" fmla="*/ 2352 w 425590"/>
                <a:gd name="connsiteY1" fmla="*/ 346337 h 593988"/>
                <a:gd name="connsiteX2" fmla="*/ 227142 w 425590"/>
                <a:gd name="connsiteY2" fmla="*/ 593987 h 593988"/>
                <a:gd name="connsiteX3" fmla="*/ 143322 w 425590"/>
                <a:gd name="connsiteY3" fmla="*/ 350147 h 593988"/>
                <a:gd name="connsiteX4" fmla="*/ 303342 w 425590"/>
                <a:gd name="connsiteY4" fmla="*/ 544457 h 593988"/>
                <a:gd name="connsiteX5" fmla="*/ 280482 w 425590"/>
                <a:gd name="connsiteY5" fmla="*/ 315857 h 593988"/>
                <a:gd name="connsiteX6" fmla="*/ 417642 w 425590"/>
                <a:gd name="connsiteY6" fmla="*/ 483497 h 593988"/>
                <a:gd name="connsiteX7" fmla="*/ 371922 w 425590"/>
                <a:gd name="connsiteY7" fmla="*/ 182507 h 593988"/>
                <a:gd name="connsiteX8" fmla="*/ 173802 w 425590"/>
                <a:gd name="connsiteY8" fmla="*/ 18677 h 593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25590" h="593988">
                  <a:moveTo>
                    <a:pt x="173802" y="18677"/>
                  </a:moveTo>
                  <a:cubicBezTo>
                    <a:pt x="1717" y="91702"/>
                    <a:pt x="-6538" y="250452"/>
                    <a:pt x="2352" y="346337"/>
                  </a:cubicBezTo>
                  <a:cubicBezTo>
                    <a:pt x="11242" y="442222"/>
                    <a:pt x="203647" y="593352"/>
                    <a:pt x="227142" y="593987"/>
                  </a:cubicBezTo>
                  <a:cubicBezTo>
                    <a:pt x="250637" y="594622"/>
                    <a:pt x="130622" y="358402"/>
                    <a:pt x="143322" y="350147"/>
                  </a:cubicBezTo>
                  <a:cubicBezTo>
                    <a:pt x="156022" y="341892"/>
                    <a:pt x="280482" y="550172"/>
                    <a:pt x="303342" y="544457"/>
                  </a:cubicBezTo>
                  <a:cubicBezTo>
                    <a:pt x="326202" y="538742"/>
                    <a:pt x="261432" y="326017"/>
                    <a:pt x="280482" y="315857"/>
                  </a:cubicBezTo>
                  <a:cubicBezTo>
                    <a:pt x="299532" y="305697"/>
                    <a:pt x="395417" y="508262"/>
                    <a:pt x="417642" y="483497"/>
                  </a:cubicBezTo>
                  <a:cubicBezTo>
                    <a:pt x="439867" y="458732"/>
                    <a:pt x="412562" y="259977"/>
                    <a:pt x="371922" y="182507"/>
                  </a:cubicBezTo>
                  <a:cubicBezTo>
                    <a:pt x="331282" y="105037"/>
                    <a:pt x="345887" y="-54348"/>
                    <a:pt x="173802" y="18677"/>
                  </a:cubicBezTo>
                  <a:close/>
                </a:path>
              </a:pathLst>
            </a:custGeom>
            <a:solidFill>
              <a:srgbClr val="6633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5" name="円/楕円 534"/>
            <p:cNvSpPr/>
            <p:nvPr/>
          </p:nvSpPr>
          <p:spPr>
            <a:xfrm>
              <a:off x="1999726" y="908720"/>
              <a:ext cx="144016" cy="144016"/>
            </a:xfrm>
            <a:prstGeom prst="ellipse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6" name="円/楕円 535"/>
            <p:cNvSpPr/>
            <p:nvPr/>
          </p:nvSpPr>
          <p:spPr>
            <a:xfrm>
              <a:off x="2662012" y="908720"/>
              <a:ext cx="144016" cy="144016"/>
            </a:xfrm>
            <a:prstGeom prst="ellipse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37" name="グループ化 536"/>
          <p:cNvGrpSpPr/>
          <p:nvPr/>
        </p:nvGrpSpPr>
        <p:grpSpPr>
          <a:xfrm>
            <a:off x="4233029" y="2780928"/>
            <a:ext cx="1440160" cy="1469494"/>
            <a:chOff x="623087" y="2232680"/>
            <a:chExt cx="1440160" cy="1469494"/>
          </a:xfrm>
        </p:grpSpPr>
        <p:sp>
          <p:nvSpPr>
            <p:cNvPr id="538" name="円/楕円 537"/>
            <p:cNvSpPr/>
            <p:nvPr/>
          </p:nvSpPr>
          <p:spPr>
            <a:xfrm>
              <a:off x="623087" y="2232680"/>
              <a:ext cx="1440160" cy="1440160"/>
            </a:xfrm>
            <a:prstGeom prst="ellipse">
              <a:avLst/>
            </a:prstGeom>
            <a:solidFill>
              <a:schemeClr val="accent6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9" name="円/楕円 4"/>
            <p:cNvSpPr/>
            <p:nvPr/>
          </p:nvSpPr>
          <p:spPr>
            <a:xfrm>
              <a:off x="748434" y="3356992"/>
              <a:ext cx="1174225" cy="345182"/>
            </a:xfrm>
            <a:custGeom>
              <a:avLst/>
              <a:gdLst>
                <a:gd name="connsiteX0" fmla="*/ 0 w 1440160"/>
                <a:gd name="connsiteY0" fmla="*/ 144016 h 288032"/>
                <a:gd name="connsiteX1" fmla="*/ 720080 w 1440160"/>
                <a:gd name="connsiteY1" fmla="*/ 0 h 288032"/>
                <a:gd name="connsiteX2" fmla="*/ 1440160 w 1440160"/>
                <a:gd name="connsiteY2" fmla="*/ 144016 h 288032"/>
                <a:gd name="connsiteX3" fmla="*/ 720080 w 1440160"/>
                <a:gd name="connsiteY3" fmla="*/ 288032 h 288032"/>
                <a:gd name="connsiteX4" fmla="*/ 0 w 1440160"/>
                <a:gd name="connsiteY4" fmla="*/ 144016 h 288032"/>
                <a:gd name="connsiteX0" fmla="*/ 0 w 1318240"/>
                <a:gd name="connsiteY0" fmla="*/ 31123 h 371856"/>
                <a:gd name="connsiteX1" fmla="*/ 598160 w 1318240"/>
                <a:gd name="connsiteY1" fmla="*/ 77607 h 371856"/>
                <a:gd name="connsiteX2" fmla="*/ 1318240 w 1318240"/>
                <a:gd name="connsiteY2" fmla="*/ 221623 h 371856"/>
                <a:gd name="connsiteX3" fmla="*/ 598160 w 1318240"/>
                <a:gd name="connsiteY3" fmla="*/ 365639 h 371856"/>
                <a:gd name="connsiteX4" fmla="*/ 0 w 1318240"/>
                <a:gd name="connsiteY4" fmla="*/ 31123 h 371856"/>
                <a:gd name="connsiteX0" fmla="*/ 0 w 1203940"/>
                <a:gd name="connsiteY0" fmla="*/ 26668 h 361203"/>
                <a:gd name="connsiteX1" fmla="*/ 598160 w 1203940"/>
                <a:gd name="connsiteY1" fmla="*/ 73152 h 361203"/>
                <a:gd name="connsiteX2" fmla="*/ 1203940 w 1203940"/>
                <a:gd name="connsiteY2" fmla="*/ 41908 h 361203"/>
                <a:gd name="connsiteX3" fmla="*/ 598160 w 1203940"/>
                <a:gd name="connsiteY3" fmla="*/ 361184 h 361203"/>
                <a:gd name="connsiteX4" fmla="*/ 0 w 1203940"/>
                <a:gd name="connsiteY4" fmla="*/ 26668 h 361203"/>
                <a:gd name="connsiteX0" fmla="*/ 0 w 1203940"/>
                <a:gd name="connsiteY0" fmla="*/ 26668 h 361484"/>
                <a:gd name="connsiteX1" fmla="*/ 598160 w 1203940"/>
                <a:gd name="connsiteY1" fmla="*/ 73152 h 361484"/>
                <a:gd name="connsiteX2" fmla="*/ 1203940 w 1203940"/>
                <a:gd name="connsiteY2" fmla="*/ 41908 h 361484"/>
                <a:gd name="connsiteX3" fmla="*/ 598160 w 1203940"/>
                <a:gd name="connsiteY3" fmla="*/ 361184 h 361484"/>
                <a:gd name="connsiteX4" fmla="*/ 0 w 1203940"/>
                <a:gd name="connsiteY4" fmla="*/ 26668 h 361484"/>
                <a:gd name="connsiteX0" fmla="*/ 0 w 1203940"/>
                <a:gd name="connsiteY0" fmla="*/ 26668 h 361484"/>
                <a:gd name="connsiteX1" fmla="*/ 598160 w 1203940"/>
                <a:gd name="connsiteY1" fmla="*/ 73152 h 361484"/>
                <a:gd name="connsiteX2" fmla="*/ 1203940 w 1203940"/>
                <a:gd name="connsiteY2" fmla="*/ 41908 h 361484"/>
                <a:gd name="connsiteX3" fmla="*/ 598160 w 1203940"/>
                <a:gd name="connsiteY3" fmla="*/ 361184 h 361484"/>
                <a:gd name="connsiteX4" fmla="*/ 0 w 1203940"/>
                <a:gd name="connsiteY4" fmla="*/ 26668 h 361484"/>
                <a:gd name="connsiteX0" fmla="*/ 1 w 1203941"/>
                <a:gd name="connsiteY0" fmla="*/ 10386 h 345202"/>
                <a:gd name="connsiteX1" fmla="*/ 602067 w 1203941"/>
                <a:gd name="connsiteY1" fmla="*/ 79730 h 345202"/>
                <a:gd name="connsiteX2" fmla="*/ 1203941 w 1203941"/>
                <a:gd name="connsiteY2" fmla="*/ 25626 h 345202"/>
                <a:gd name="connsiteX3" fmla="*/ 598161 w 1203941"/>
                <a:gd name="connsiteY3" fmla="*/ 344902 h 345202"/>
                <a:gd name="connsiteX4" fmla="*/ 1 w 1203941"/>
                <a:gd name="connsiteY4" fmla="*/ 10386 h 345202"/>
                <a:gd name="connsiteX0" fmla="*/ 1 w 1203941"/>
                <a:gd name="connsiteY0" fmla="*/ 10386 h 345182"/>
                <a:gd name="connsiteX1" fmla="*/ 602067 w 1203941"/>
                <a:gd name="connsiteY1" fmla="*/ 79730 h 345182"/>
                <a:gd name="connsiteX2" fmla="*/ 1203941 w 1203941"/>
                <a:gd name="connsiteY2" fmla="*/ 25626 h 345182"/>
                <a:gd name="connsiteX3" fmla="*/ 598161 w 1203941"/>
                <a:gd name="connsiteY3" fmla="*/ 344902 h 345182"/>
                <a:gd name="connsiteX4" fmla="*/ 1 w 1203941"/>
                <a:gd name="connsiteY4" fmla="*/ 10386 h 345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03941" h="345182">
                  <a:moveTo>
                    <a:pt x="1" y="10386"/>
                  </a:moveTo>
                  <a:cubicBezTo>
                    <a:pt x="652" y="-33809"/>
                    <a:pt x="233434" y="77190"/>
                    <a:pt x="602067" y="79730"/>
                  </a:cubicBezTo>
                  <a:cubicBezTo>
                    <a:pt x="970700" y="82270"/>
                    <a:pt x="1203941" y="-34862"/>
                    <a:pt x="1203941" y="25626"/>
                  </a:cubicBezTo>
                  <a:cubicBezTo>
                    <a:pt x="1203941" y="86114"/>
                    <a:pt x="947408" y="355062"/>
                    <a:pt x="598161" y="344902"/>
                  </a:cubicBezTo>
                  <a:cubicBezTo>
                    <a:pt x="248914" y="334742"/>
                    <a:pt x="-650" y="54581"/>
                    <a:pt x="1" y="10386"/>
                  </a:cubicBezTo>
                  <a:close/>
                </a:path>
              </a:pathLst>
            </a:custGeom>
            <a:solidFill>
              <a:srgbClr val="CC99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0" name="円/楕円 539"/>
            <p:cNvSpPr/>
            <p:nvPr/>
          </p:nvSpPr>
          <p:spPr>
            <a:xfrm rot="1041864">
              <a:off x="926360" y="3461882"/>
              <a:ext cx="328521" cy="143872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1" name="円/楕円 540"/>
            <p:cNvSpPr/>
            <p:nvPr/>
          </p:nvSpPr>
          <p:spPr>
            <a:xfrm rot="20558136" flipH="1">
              <a:off x="1429159" y="3461881"/>
              <a:ext cx="328521" cy="143872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2" name="円/楕円 541"/>
            <p:cNvSpPr/>
            <p:nvPr/>
          </p:nvSpPr>
          <p:spPr>
            <a:xfrm>
              <a:off x="827584" y="2780928"/>
              <a:ext cx="288032" cy="36004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3" name="円/楕円 542"/>
            <p:cNvSpPr/>
            <p:nvPr/>
          </p:nvSpPr>
          <p:spPr>
            <a:xfrm>
              <a:off x="1520794" y="2780928"/>
              <a:ext cx="288032" cy="36004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4" name="星 4 543"/>
            <p:cNvSpPr/>
            <p:nvPr/>
          </p:nvSpPr>
          <p:spPr>
            <a:xfrm>
              <a:off x="1229391" y="2334604"/>
              <a:ext cx="227551" cy="504056"/>
            </a:xfrm>
            <a:prstGeom prst="star4">
              <a:avLst>
                <a:gd name="adj" fmla="val 26045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5" name="円/楕円 544"/>
            <p:cNvSpPr/>
            <p:nvPr/>
          </p:nvSpPr>
          <p:spPr>
            <a:xfrm>
              <a:off x="930516" y="2828380"/>
              <a:ext cx="135632" cy="1356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6" name="円/楕円 545"/>
            <p:cNvSpPr/>
            <p:nvPr/>
          </p:nvSpPr>
          <p:spPr>
            <a:xfrm>
              <a:off x="1564500" y="2828380"/>
              <a:ext cx="135632" cy="1356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47" name="グループ化 546"/>
          <p:cNvGrpSpPr/>
          <p:nvPr/>
        </p:nvGrpSpPr>
        <p:grpSpPr>
          <a:xfrm>
            <a:off x="7966520" y="2725549"/>
            <a:ext cx="1440160" cy="1567294"/>
            <a:chOff x="3865291" y="453003"/>
            <a:chExt cx="1440160" cy="1567294"/>
          </a:xfrm>
        </p:grpSpPr>
        <p:grpSp>
          <p:nvGrpSpPr>
            <p:cNvPr id="548" name="グループ化 547"/>
            <p:cNvGrpSpPr/>
            <p:nvPr/>
          </p:nvGrpSpPr>
          <p:grpSpPr>
            <a:xfrm>
              <a:off x="3865291" y="550803"/>
              <a:ext cx="1440160" cy="1469494"/>
              <a:chOff x="1691680" y="260648"/>
              <a:chExt cx="1440160" cy="1469494"/>
            </a:xfrm>
          </p:grpSpPr>
          <p:sp>
            <p:nvSpPr>
              <p:cNvPr id="555" name="円/楕円 554"/>
              <p:cNvSpPr/>
              <p:nvPr/>
            </p:nvSpPr>
            <p:spPr>
              <a:xfrm>
                <a:off x="1691680" y="260648"/>
                <a:ext cx="1440160" cy="1440160"/>
              </a:xfrm>
              <a:prstGeom prst="ellipse">
                <a:avLst/>
              </a:prstGeom>
              <a:solidFill>
                <a:srgbClr val="CC99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6" name="円/楕円 4"/>
              <p:cNvSpPr/>
              <p:nvPr/>
            </p:nvSpPr>
            <p:spPr>
              <a:xfrm>
                <a:off x="1817027" y="1384960"/>
                <a:ext cx="1174225" cy="345182"/>
              </a:xfrm>
              <a:custGeom>
                <a:avLst/>
                <a:gdLst>
                  <a:gd name="connsiteX0" fmla="*/ 0 w 1440160"/>
                  <a:gd name="connsiteY0" fmla="*/ 144016 h 288032"/>
                  <a:gd name="connsiteX1" fmla="*/ 720080 w 1440160"/>
                  <a:gd name="connsiteY1" fmla="*/ 0 h 288032"/>
                  <a:gd name="connsiteX2" fmla="*/ 1440160 w 1440160"/>
                  <a:gd name="connsiteY2" fmla="*/ 144016 h 288032"/>
                  <a:gd name="connsiteX3" fmla="*/ 720080 w 1440160"/>
                  <a:gd name="connsiteY3" fmla="*/ 288032 h 288032"/>
                  <a:gd name="connsiteX4" fmla="*/ 0 w 1440160"/>
                  <a:gd name="connsiteY4" fmla="*/ 144016 h 288032"/>
                  <a:gd name="connsiteX0" fmla="*/ 0 w 1318240"/>
                  <a:gd name="connsiteY0" fmla="*/ 31123 h 371856"/>
                  <a:gd name="connsiteX1" fmla="*/ 598160 w 1318240"/>
                  <a:gd name="connsiteY1" fmla="*/ 77607 h 371856"/>
                  <a:gd name="connsiteX2" fmla="*/ 1318240 w 1318240"/>
                  <a:gd name="connsiteY2" fmla="*/ 221623 h 371856"/>
                  <a:gd name="connsiteX3" fmla="*/ 598160 w 1318240"/>
                  <a:gd name="connsiteY3" fmla="*/ 365639 h 371856"/>
                  <a:gd name="connsiteX4" fmla="*/ 0 w 1318240"/>
                  <a:gd name="connsiteY4" fmla="*/ 31123 h 371856"/>
                  <a:gd name="connsiteX0" fmla="*/ 0 w 1203940"/>
                  <a:gd name="connsiteY0" fmla="*/ 26668 h 361203"/>
                  <a:gd name="connsiteX1" fmla="*/ 598160 w 1203940"/>
                  <a:gd name="connsiteY1" fmla="*/ 73152 h 361203"/>
                  <a:gd name="connsiteX2" fmla="*/ 1203940 w 1203940"/>
                  <a:gd name="connsiteY2" fmla="*/ 41908 h 361203"/>
                  <a:gd name="connsiteX3" fmla="*/ 598160 w 1203940"/>
                  <a:gd name="connsiteY3" fmla="*/ 361184 h 361203"/>
                  <a:gd name="connsiteX4" fmla="*/ 0 w 1203940"/>
                  <a:gd name="connsiteY4" fmla="*/ 26668 h 361203"/>
                  <a:gd name="connsiteX0" fmla="*/ 0 w 1203940"/>
                  <a:gd name="connsiteY0" fmla="*/ 26668 h 361484"/>
                  <a:gd name="connsiteX1" fmla="*/ 598160 w 1203940"/>
                  <a:gd name="connsiteY1" fmla="*/ 73152 h 361484"/>
                  <a:gd name="connsiteX2" fmla="*/ 1203940 w 1203940"/>
                  <a:gd name="connsiteY2" fmla="*/ 41908 h 361484"/>
                  <a:gd name="connsiteX3" fmla="*/ 598160 w 1203940"/>
                  <a:gd name="connsiteY3" fmla="*/ 361184 h 361484"/>
                  <a:gd name="connsiteX4" fmla="*/ 0 w 1203940"/>
                  <a:gd name="connsiteY4" fmla="*/ 26668 h 361484"/>
                  <a:gd name="connsiteX0" fmla="*/ 0 w 1203940"/>
                  <a:gd name="connsiteY0" fmla="*/ 26668 h 361484"/>
                  <a:gd name="connsiteX1" fmla="*/ 598160 w 1203940"/>
                  <a:gd name="connsiteY1" fmla="*/ 73152 h 361484"/>
                  <a:gd name="connsiteX2" fmla="*/ 1203940 w 1203940"/>
                  <a:gd name="connsiteY2" fmla="*/ 41908 h 361484"/>
                  <a:gd name="connsiteX3" fmla="*/ 598160 w 1203940"/>
                  <a:gd name="connsiteY3" fmla="*/ 361184 h 361484"/>
                  <a:gd name="connsiteX4" fmla="*/ 0 w 1203940"/>
                  <a:gd name="connsiteY4" fmla="*/ 26668 h 361484"/>
                  <a:gd name="connsiteX0" fmla="*/ 1 w 1203941"/>
                  <a:gd name="connsiteY0" fmla="*/ 10386 h 345202"/>
                  <a:gd name="connsiteX1" fmla="*/ 602067 w 1203941"/>
                  <a:gd name="connsiteY1" fmla="*/ 79730 h 345202"/>
                  <a:gd name="connsiteX2" fmla="*/ 1203941 w 1203941"/>
                  <a:gd name="connsiteY2" fmla="*/ 25626 h 345202"/>
                  <a:gd name="connsiteX3" fmla="*/ 598161 w 1203941"/>
                  <a:gd name="connsiteY3" fmla="*/ 344902 h 345202"/>
                  <a:gd name="connsiteX4" fmla="*/ 1 w 1203941"/>
                  <a:gd name="connsiteY4" fmla="*/ 10386 h 345202"/>
                  <a:gd name="connsiteX0" fmla="*/ 1 w 1203941"/>
                  <a:gd name="connsiteY0" fmla="*/ 10386 h 345182"/>
                  <a:gd name="connsiteX1" fmla="*/ 602067 w 1203941"/>
                  <a:gd name="connsiteY1" fmla="*/ 79730 h 345182"/>
                  <a:gd name="connsiteX2" fmla="*/ 1203941 w 1203941"/>
                  <a:gd name="connsiteY2" fmla="*/ 25626 h 345182"/>
                  <a:gd name="connsiteX3" fmla="*/ 598161 w 1203941"/>
                  <a:gd name="connsiteY3" fmla="*/ 344902 h 345182"/>
                  <a:gd name="connsiteX4" fmla="*/ 1 w 1203941"/>
                  <a:gd name="connsiteY4" fmla="*/ 10386 h 345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203941" h="345182">
                    <a:moveTo>
                      <a:pt x="1" y="10386"/>
                    </a:moveTo>
                    <a:cubicBezTo>
                      <a:pt x="652" y="-33809"/>
                      <a:pt x="233434" y="77190"/>
                      <a:pt x="602067" y="79730"/>
                    </a:cubicBezTo>
                    <a:cubicBezTo>
                      <a:pt x="970700" y="82270"/>
                      <a:pt x="1203941" y="-34862"/>
                      <a:pt x="1203941" y="25626"/>
                    </a:cubicBezTo>
                    <a:cubicBezTo>
                      <a:pt x="1203941" y="86114"/>
                      <a:pt x="947408" y="355062"/>
                      <a:pt x="598161" y="344902"/>
                    </a:cubicBezTo>
                    <a:cubicBezTo>
                      <a:pt x="248914" y="334742"/>
                      <a:pt x="-650" y="54581"/>
                      <a:pt x="1" y="10386"/>
                    </a:cubicBezTo>
                    <a:close/>
                  </a:path>
                </a:pathLst>
              </a:custGeom>
              <a:solidFill>
                <a:srgbClr val="CC66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7" name="円/楕円 556"/>
              <p:cNvSpPr/>
              <p:nvPr/>
            </p:nvSpPr>
            <p:spPr>
              <a:xfrm rot="1041864">
                <a:off x="1994953" y="1489850"/>
                <a:ext cx="328521" cy="143872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8" name="円/楕円 557"/>
              <p:cNvSpPr/>
              <p:nvPr/>
            </p:nvSpPr>
            <p:spPr>
              <a:xfrm rot="20558136" flipH="1">
                <a:off x="2497752" y="1489849"/>
                <a:ext cx="328521" cy="143872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9" name="円/楕円 558"/>
              <p:cNvSpPr/>
              <p:nvPr/>
            </p:nvSpPr>
            <p:spPr>
              <a:xfrm>
                <a:off x="1999726" y="908720"/>
                <a:ext cx="144016" cy="144016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0" name="円/楕円 559"/>
              <p:cNvSpPr/>
              <p:nvPr/>
            </p:nvSpPr>
            <p:spPr>
              <a:xfrm>
                <a:off x="2662012" y="908720"/>
                <a:ext cx="144016" cy="144016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49" name="グループ化 548"/>
            <p:cNvGrpSpPr/>
            <p:nvPr/>
          </p:nvGrpSpPr>
          <p:grpSpPr>
            <a:xfrm>
              <a:off x="4111143" y="453003"/>
              <a:ext cx="883862" cy="498592"/>
              <a:chOff x="3200725" y="528524"/>
              <a:chExt cx="1183704" cy="564004"/>
            </a:xfrm>
            <a:solidFill>
              <a:schemeClr val="accent6">
                <a:lumMod val="50000"/>
              </a:schemeClr>
            </a:solidFill>
          </p:grpSpPr>
          <p:sp>
            <p:nvSpPr>
              <p:cNvPr id="550" name="円/楕円 116"/>
              <p:cNvSpPr/>
              <p:nvPr/>
            </p:nvSpPr>
            <p:spPr>
              <a:xfrm rot="18900000" flipH="1">
                <a:off x="4044412" y="531827"/>
                <a:ext cx="340017" cy="560700"/>
              </a:xfrm>
              <a:custGeom>
                <a:avLst/>
                <a:gdLst>
                  <a:gd name="connsiteX0" fmla="*/ 0 w 340001"/>
                  <a:gd name="connsiteY0" fmla="*/ 180020 h 360040"/>
                  <a:gd name="connsiteX1" fmla="*/ 170001 w 340001"/>
                  <a:gd name="connsiteY1" fmla="*/ 0 h 360040"/>
                  <a:gd name="connsiteX2" fmla="*/ 340002 w 340001"/>
                  <a:gd name="connsiteY2" fmla="*/ 180020 h 360040"/>
                  <a:gd name="connsiteX3" fmla="*/ 170001 w 340001"/>
                  <a:gd name="connsiteY3" fmla="*/ 360040 h 360040"/>
                  <a:gd name="connsiteX4" fmla="*/ 0 w 340001"/>
                  <a:gd name="connsiteY4" fmla="*/ 180020 h 360040"/>
                  <a:gd name="connsiteX0" fmla="*/ 15 w 340017"/>
                  <a:gd name="connsiteY0" fmla="*/ 180020 h 560700"/>
                  <a:gd name="connsiteX1" fmla="*/ 170016 w 340017"/>
                  <a:gd name="connsiteY1" fmla="*/ 0 h 560700"/>
                  <a:gd name="connsiteX2" fmla="*/ 340017 w 340017"/>
                  <a:gd name="connsiteY2" fmla="*/ 180020 h 560700"/>
                  <a:gd name="connsiteX3" fmla="*/ 177636 w 340017"/>
                  <a:gd name="connsiteY3" fmla="*/ 560700 h 560700"/>
                  <a:gd name="connsiteX4" fmla="*/ 15 w 340017"/>
                  <a:gd name="connsiteY4" fmla="*/ 180020 h 560700"/>
                  <a:gd name="connsiteX0" fmla="*/ 15 w 340017"/>
                  <a:gd name="connsiteY0" fmla="*/ 180020 h 560700"/>
                  <a:gd name="connsiteX1" fmla="*/ 170016 w 340017"/>
                  <a:gd name="connsiteY1" fmla="*/ 0 h 560700"/>
                  <a:gd name="connsiteX2" fmla="*/ 340017 w 340017"/>
                  <a:gd name="connsiteY2" fmla="*/ 180020 h 560700"/>
                  <a:gd name="connsiteX3" fmla="*/ 177636 w 340017"/>
                  <a:gd name="connsiteY3" fmla="*/ 560700 h 560700"/>
                  <a:gd name="connsiteX4" fmla="*/ 15 w 340017"/>
                  <a:gd name="connsiteY4" fmla="*/ 180020 h 5607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0017" h="560700">
                    <a:moveTo>
                      <a:pt x="15" y="180020"/>
                    </a:moveTo>
                    <a:cubicBezTo>
                      <a:pt x="-1255" y="86570"/>
                      <a:pt x="76127" y="0"/>
                      <a:pt x="170016" y="0"/>
                    </a:cubicBezTo>
                    <a:cubicBezTo>
                      <a:pt x="263905" y="0"/>
                      <a:pt x="340017" y="80598"/>
                      <a:pt x="340017" y="180020"/>
                    </a:cubicBezTo>
                    <a:cubicBezTo>
                      <a:pt x="340017" y="279442"/>
                      <a:pt x="218185" y="560700"/>
                      <a:pt x="177636" y="560700"/>
                    </a:cubicBezTo>
                    <a:cubicBezTo>
                      <a:pt x="137087" y="560700"/>
                      <a:pt x="1285" y="273470"/>
                      <a:pt x="15" y="180020"/>
                    </a:cubicBezTo>
                    <a:close/>
                  </a:path>
                </a:pathLst>
              </a:custGeom>
              <a:solidFill>
                <a:srgbClr val="CC66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51" name="円/楕円 116"/>
              <p:cNvSpPr/>
              <p:nvPr/>
            </p:nvSpPr>
            <p:spPr>
              <a:xfrm rot="2700000">
                <a:off x="3311066" y="531828"/>
                <a:ext cx="340017" cy="560700"/>
              </a:xfrm>
              <a:custGeom>
                <a:avLst/>
                <a:gdLst>
                  <a:gd name="connsiteX0" fmla="*/ 0 w 340001"/>
                  <a:gd name="connsiteY0" fmla="*/ 180020 h 360040"/>
                  <a:gd name="connsiteX1" fmla="*/ 170001 w 340001"/>
                  <a:gd name="connsiteY1" fmla="*/ 0 h 360040"/>
                  <a:gd name="connsiteX2" fmla="*/ 340002 w 340001"/>
                  <a:gd name="connsiteY2" fmla="*/ 180020 h 360040"/>
                  <a:gd name="connsiteX3" fmla="*/ 170001 w 340001"/>
                  <a:gd name="connsiteY3" fmla="*/ 360040 h 360040"/>
                  <a:gd name="connsiteX4" fmla="*/ 0 w 340001"/>
                  <a:gd name="connsiteY4" fmla="*/ 180020 h 360040"/>
                  <a:gd name="connsiteX0" fmla="*/ 15 w 340017"/>
                  <a:gd name="connsiteY0" fmla="*/ 180020 h 560700"/>
                  <a:gd name="connsiteX1" fmla="*/ 170016 w 340017"/>
                  <a:gd name="connsiteY1" fmla="*/ 0 h 560700"/>
                  <a:gd name="connsiteX2" fmla="*/ 340017 w 340017"/>
                  <a:gd name="connsiteY2" fmla="*/ 180020 h 560700"/>
                  <a:gd name="connsiteX3" fmla="*/ 177636 w 340017"/>
                  <a:gd name="connsiteY3" fmla="*/ 560700 h 560700"/>
                  <a:gd name="connsiteX4" fmla="*/ 15 w 340017"/>
                  <a:gd name="connsiteY4" fmla="*/ 180020 h 560700"/>
                  <a:gd name="connsiteX0" fmla="*/ 15 w 340017"/>
                  <a:gd name="connsiteY0" fmla="*/ 180020 h 560700"/>
                  <a:gd name="connsiteX1" fmla="*/ 170016 w 340017"/>
                  <a:gd name="connsiteY1" fmla="*/ 0 h 560700"/>
                  <a:gd name="connsiteX2" fmla="*/ 340017 w 340017"/>
                  <a:gd name="connsiteY2" fmla="*/ 180020 h 560700"/>
                  <a:gd name="connsiteX3" fmla="*/ 177636 w 340017"/>
                  <a:gd name="connsiteY3" fmla="*/ 560700 h 560700"/>
                  <a:gd name="connsiteX4" fmla="*/ 15 w 340017"/>
                  <a:gd name="connsiteY4" fmla="*/ 180020 h 5607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0017" h="560700">
                    <a:moveTo>
                      <a:pt x="15" y="180020"/>
                    </a:moveTo>
                    <a:cubicBezTo>
                      <a:pt x="-1255" y="86570"/>
                      <a:pt x="76127" y="0"/>
                      <a:pt x="170016" y="0"/>
                    </a:cubicBezTo>
                    <a:cubicBezTo>
                      <a:pt x="263905" y="0"/>
                      <a:pt x="340017" y="80598"/>
                      <a:pt x="340017" y="180020"/>
                    </a:cubicBezTo>
                    <a:cubicBezTo>
                      <a:pt x="340017" y="279442"/>
                      <a:pt x="218185" y="560700"/>
                      <a:pt x="177636" y="560700"/>
                    </a:cubicBezTo>
                    <a:cubicBezTo>
                      <a:pt x="137087" y="560700"/>
                      <a:pt x="1285" y="273470"/>
                      <a:pt x="15" y="180020"/>
                    </a:cubicBezTo>
                    <a:close/>
                  </a:path>
                </a:pathLst>
              </a:custGeom>
              <a:solidFill>
                <a:srgbClr val="CC66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52" name="円/楕円 116"/>
              <p:cNvSpPr/>
              <p:nvPr/>
            </p:nvSpPr>
            <p:spPr>
              <a:xfrm rot="900000">
                <a:off x="3496486" y="531828"/>
                <a:ext cx="340017" cy="560700"/>
              </a:xfrm>
              <a:custGeom>
                <a:avLst/>
                <a:gdLst>
                  <a:gd name="connsiteX0" fmla="*/ 0 w 340001"/>
                  <a:gd name="connsiteY0" fmla="*/ 180020 h 360040"/>
                  <a:gd name="connsiteX1" fmla="*/ 170001 w 340001"/>
                  <a:gd name="connsiteY1" fmla="*/ 0 h 360040"/>
                  <a:gd name="connsiteX2" fmla="*/ 340002 w 340001"/>
                  <a:gd name="connsiteY2" fmla="*/ 180020 h 360040"/>
                  <a:gd name="connsiteX3" fmla="*/ 170001 w 340001"/>
                  <a:gd name="connsiteY3" fmla="*/ 360040 h 360040"/>
                  <a:gd name="connsiteX4" fmla="*/ 0 w 340001"/>
                  <a:gd name="connsiteY4" fmla="*/ 180020 h 360040"/>
                  <a:gd name="connsiteX0" fmla="*/ 15 w 340017"/>
                  <a:gd name="connsiteY0" fmla="*/ 180020 h 560700"/>
                  <a:gd name="connsiteX1" fmla="*/ 170016 w 340017"/>
                  <a:gd name="connsiteY1" fmla="*/ 0 h 560700"/>
                  <a:gd name="connsiteX2" fmla="*/ 340017 w 340017"/>
                  <a:gd name="connsiteY2" fmla="*/ 180020 h 560700"/>
                  <a:gd name="connsiteX3" fmla="*/ 177636 w 340017"/>
                  <a:gd name="connsiteY3" fmla="*/ 560700 h 560700"/>
                  <a:gd name="connsiteX4" fmla="*/ 15 w 340017"/>
                  <a:gd name="connsiteY4" fmla="*/ 180020 h 560700"/>
                  <a:gd name="connsiteX0" fmla="*/ 15 w 340017"/>
                  <a:gd name="connsiteY0" fmla="*/ 180020 h 560700"/>
                  <a:gd name="connsiteX1" fmla="*/ 170016 w 340017"/>
                  <a:gd name="connsiteY1" fmla="*/ 0 h 560700"/>
                  <a:gd name="connsiteX2" fmla="*/ 340017 w 340017"/>
                  <a:gd name="connsiteY2" fmla="*/ 180020 h 560700"/>
                  <a:gd name="connsiteX3" fmla="*/ 177636 w 340017"/>
                  <a:gd name="connsiteY3" fmla="*/ 560700 h 560700"/>
                  <a:gd name="connsiteX4" fmla="*/ 15 w 340017"/>
                  <a:gd name="connsiteY4" fmla="*/ 180020 h 5607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0017" h="560700">
                    <a:moveTo>
                      <a:pt x="15" y="180020"/>
                    </a:moveTo>
                    <a:cubicBezTo>
                      <a:pt x="-1255" y="86570"/>
                      <a:pt x="76127" y="0"/>
                      <a:pt x="170016" y="0"/>
                    </a:cubicBezTo>
                    <a:cubicBezTo>
                      <a:pt x="263905" y="0"/>
                      <a:pt x="340017" y="80598"/>
                      <a:pt x="340017" y="180020"/>
                    </a:cubicBezTo>
                    <a:cubicBezTo>
                      <a:pt x="340017" y="279442"/>
                      <a:pt x="218185" y="560700"/>
                      <a:pt x="177636" y="560700"/>
                    </a:cubicBezTo>
                    <a:cubicBezTo>
                      <a:pt x="137087" y="560700"/>
                      <a:pt x="1285" y="273470"/>
                      <a:pt x="15" y="180020"/>
                    </a:cubicBezTo>
                    <a:close/>
                  </a:path>
                </a:pathLst>
              </a:custGeom>
              <a:solidFill>
                <a:srgbClr val="CC66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53" name="円/楕円 116"/>
              <p:cNvSpPr/>
              <p:nvPr/>
            </p:nvSpPr>
            <p:spPr>
              <a:xfrm rot="20700000" flipH="1">
                <a:off x="3864786" y="531828"/>
                <a:ext cx="340017" cy="560700"/>
              </a:xfrm>
              <a:custGeom>
                <a:avLst/>
                <a:gdLst>
                  <a:gd name="connsiteX0" fmla="*/ 0 w 340001"/>
                  <a:gd name="connsiteY0" fmla="*/ 180020 h 360040"/>
                  <a:gd name="connsiteX1" fmla="*/ 170001 w 340001"/>
                  <a:gd name="connsiteY1" fmla="*/ 0 h 360040"/>
                  <a:gd name="connsiteX2" fmla="*/ 340002 w 340001"/>
                  <a:gd name="connsiteY2" fmla="*/ 180020 h 360040"/>
                  <a:gd name="connsiteX3" fmla="*/ 170001 w 340001"/>
                  <a:gd name="connsiteY3" fmla="*/ 360040 h 360040"/>
                  <a:gd name="connsiteX4" fmla="*/ 0 w 340001"/>
                  <a:gd name="connsiteY4" fmla="*/ 180020 h 360040"/>
                  <a:gd name="connsiteX0" fmla="*/ 15 w 340017"/>
                  <a:gd name="connsiteY0" fmla="*/ 180020 h 560700"/>
                  <a:gd name="connsiteX1" fmla="*/ 170016 w 340017"/>
                  <a:gd name="connsiteY1" fmla="*/ 0 h 560700"/>
                  <a:gd name="connsiteX2" fmla="*/ 340017 w 340017"/>
                  <a:gd name="connsiteY2" fmla="*/ 180020 h 560700"/>
                  <a:gd name="connsiteX3" fmla="*/ 177636 w 340017"/>
                  <a:gd name="connsiteY3" fmla="*/ 560700 h 560700"/>
                  <a:gd name="connsiteX4" fmla="*/ 15 w 340017"/>
                  <a:gd name="connsiteY4" fmla="*/ 180020 h 560700"/>
                  <a:gd name="connsiteX0" fmla="*/ 15 w 340017"/>
                  <a:gd name="connsiteY0" fmla="*/ 180020 h 560700"/>
                  <a:gd name="connsiteX1" fmla="*/ 170016 w 340017"/>
                  <a:gd name="connsiteY1" fmla="*/ 0 h 560700"/>
                  <a:gd name="connsiteX2" fmla="*/ 340017 w 340017"/>
                  <a:gd name="connsiteY2" fmla="*/ 180020 h 560700"/>
                  <a:gd name="connsiteX3" fmla="*/ 177636 w 340017"/>
                  <a:gd name="connsiteY3" fmla="*/ 560700 h 560700"/>
                  <a:gd name="connsiteX4" fmla="*/ 15 w 340017"/>
                  <a:gd name="connsiteY4" fmla="*/ 180020 h 5607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0017" h="560700">
                    <a:moveTo>
                      <a:pt x="15" y="180020"/>
                    </a:moveTo>
                    <a:cubicBezTo>
                      <a:pt x="-1255" y="86570"/>
                      <a:pt x="76127" y="0"/>
                      <a:pt x="170016" y="0"/>
                    </a:cubicBezTo>
                    <a:cubicBezTo>
                      <a:pt x="263905" y="0"/>
                      <a:pt x="340017" y="80598"/>
                      <a:pt x="340017" y="180020"/>
                    </a:cubicBezTo>
                    <a:cubicBezTo>
                      <a:pt x="340017" y="279442"/>
                      <a:pt x="218185" y="560700"/>
                      <a:pt x="177636" y="560700"/>
                    </a:cubicBezTo>
                    <a:cubicBezTo>
                      <a:pt x="137087" y="560700"/>
                      <a:pt x="1285" y="273470"/>
                      <a:pt x="15" y="180020"/>
                    </a:cubicBezTo>
                    <a:close/>
                  </a:path>
                </a:pathLst>
              </a:custGeom>
              <a:solidFill>
                <a:srgbClr val="CC66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54" name="円/楕円 116"/>
              <p:cNvSpPr/>
              <p:nvPr/>
            </p:nvSpPr>
            <p:spPr>
              <a:xfrm>
                <a:off x="3681368" y="528524"/>
                <a:ext cx="340017" cy="560700"/>
              </a:xfrm>
              <a:custGeom>
                <a:avLst/>
                <a:gdLst>
                  <a:gd name="connsiteX0" fmla="*/ 0 w 340001"/>
                  <a:gd name="connsiteY0" fmla="*/ 180020 h 360040"/>
                  <a:gd name="connsiteX1" fmla="*/ 170001 w 340001"/>
                  <a:gd name="connsiteY1" fmla="*/ 0 h 360040"/>
                  <a:gd name="connsiteX2" fmla="*/ 340002 w 340001"/>
                  <a:gd name="connsiteY2" fmla="*/ 180020 h 360040"/>
                  <a:gd name="connsiteX3" fmla="*/ 170001 w 340001"/>
                  <a:gd name="connsiteY3" fmla="*/ 360040 h 360040"/>
                  <a:gd name="connsiteX4" fmla="*/ 0 w 340001"/>
                  <a:gd name="connsiteY4" fmla="*/ 180020 h 360040"/>
                  <a:gd name="connsiteX0" fmla="*/ 15 w 340017"/>
                  <a:gd name="connsiteY0" fmla="*/ 180020 h 560700"/>
                  <a:gd name="connsiteX1" fmla="*/ 170016 w 340017"/>
                  <a:gd name="connsiteY1" fmla="*/ 0 h 560700"/>
                  <a:gd name="connsiteX2" fmla="*/ 340017 w 340017"/>
                  <a:gd name="connsiteY2" fmla="*/ 180020 h 560700"/>
                  <a:gd name="connsiteX3" fmla="*/ 177636 w 340017"/>
                  <a:gd name="connsiteY3" fmla="*/ 560700 h 560700"/>
                  <a:gd name="connsiteX4" fmla="*/ 15 w 340017"/>
                  <a:gd name="connsiteY4" fmla="*/ 180020 h 560700"/>
                  <a:gd name="connsiteX0" fmla="*/ 15 w 340017"/>
                  <a:gd name="connsiteY0" fmla="*/ 180020 h 560700"/>
                  <a:gd name="connsiteX1" fmla="*/ 170016 w 340017"/>
                  <a:gd name="connsiteY1" fmla="*/ 0 h 560700"/>
                  <a:gd name="connsiteX2" fmla="*/ 340017 w 340017"/>
                  <a:gd name="connsiteY2" fmla="*/ 180020 h 560700"/>
                  <a:gd name="connsiteX3" fmla="*/ 177636 w 340017"/>
                  <a:gd name="connsiteY3" fmla="*/ 560700 h 560700"/>
                  <a:gd name="connsiteX4" fmla="*/ 15 w 340017"/>
                  <a:gd name="connsiteY4" fmla="*/ 180020 h 5607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0017" h="560700">
                    <a:moveTo>
                      <a:pt x="15" y="180020"/>
                    </a:moveTo>
                    <a:cubicBezTo>
                      <a:pt x="-1255" y="86570"/>
                      <a:pt x="76127" y="0"/>
                      <a:pt x="170016" y="0"/>
                    </a:cubicBezTo>
                    <a:cubicBezTo>
                      <a:pt x="263905" y="0"/>
                      <a:pt x="340017" y="80598"/>
                      <a:pt x="340017" y="180020"/>
                    </a:cubicBezTo>
                    <a:cubicBezTo>
                      <a:pt x="340017" y="279442"/>
                      <a:pt x="218185" y="560700"/>
                      <a:pt x="177636" y="560700"/>
                    </a:cubicBezTo>
                    <a:cubicBezTo>
                      <a:pt x="137087" y="560700"/>
                      <a:pt x="1285" y="273470"/>
                      <a:pt x="15" y="180020"/>
                    </a:cubicBezTo>
                    <a:close/>
                  </a:path>
                </a:pathLst>
              </a:custGeom>
              <a:solidFill>
                <a:srgbClr val="CC66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561" name="グループ化 560"/>
          <p:cNvGrpSpPr/>
          <p:nvPr/>
        </p:nvGrpSpPr>
        <p:grpSpPr>
          <a:xfrm>
            <a:off x="551733" y="5076633"/>
            <a:ext cx="1340149" cy="1238083"/>
            <a:chOff x="619679" y="5002451"/>
            <a:chExt cx="1560851" cy="1441976"/>
          </a:xfrm>
        </p:grpSpPr>
        <p:sp>
          <p:nvSpPr>
            <p:cNvPr id="562" name="円/楕円 219"/>
            <p:cNvSpPr/>
            <p:nvPr/>
          </p:nvSpPr>
          <p:spPr>
            <a:xfrm>
              <a:off x="619679" y="5002451"/>
              <a:ext cx="1560851" cy="1441976"/>
            </a:xfrm>
            <a:custGeom>
              <a:avLst/>
              <a:gdLst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53687 w 1493847"/>
                <a:gd name="connsiteY0" fmla="*/ 720080 h 1440611"/>
                <a:gd name="connsiteX1" fmla="*/ 773767 w 1493847"/>
                <a:gd name="connsiteY1" fmla="*/ 0 h 1440611"/>
                <a:gd name="connsiteX2" fmla="*/ 1493847 w 1493847"/>
                <a:gd name="connsiteY2" fmla="*/ 720080 h 1440611"/>
                <a:gd name="connsiteX3" fmla="*/ 773767 w 1493847"/>
                <a:gd name="connsiteY3" fmla="*/ 1440160 h 1440611"/>
                <a:gd name="connsiteX4" fmla="*/ 53687 w 1493847"/>
                <a:gd name="connsiteY4" fmla="*/ 720080 h 1440611"/>
                <a:gd name="connsiteX0" fmla="*/ 53687 w 1550151"/>
                <a:gd name="connsiteY0" fmla="*/ 720080 h 1440611"/>
                <a:gd name="connsiteX1" fmla="*/ 773767 w 1550151"/>
                <a:gd name="connsiteY1" fmla="*/ 0 h 1440611"/>
                <a:gd name="connsiteX2" fmla="*/ 1493847 w 1550151"/>
                <a:gd name="connsiteY2" fmla="*/ 720080 h 1440611"/>
                <a:gd name="connsiteX3" fmla="*/ 773767 w 1550151"/>
                <a:gd name="connsiteY3" fmla="*/ 1440160 h 1440611"/>
                <a:gd name="connsiteX4" fmla="*/ 53687 w 1550151"/>
                <a:gd name="connsiteY4" fmla="*/ 720080 h 1440611"/>
                <a:gd name="connsiteX0" fmla="*/ 53687 w 1560851"/>
                <a:gd name="connsiteY0" fmla="*/ 720080 h 1441976"/>
                <a:gd name="connsiteX1" fmla="*/ 773767 w 1560851"/>
                <a:gd name="connsiteY1" fmla="*/ 0 h 1441976"/>
                <a:gd name="connsiteX2" fmla="*/ 1493847 w 1560851"/>
                <a:gd name="connsiteY2" fmla="*/ 720080 h 1441976"/>
                <a:gd name="connsiteX3" fmla="*/ 773767 w 1560851"/>
                <a:gd name="connsiteY3" fmla="*/ 1440160 h 1441976"/>
                <a:gd name="connsiteX4" fmla="*/ 53687 w 1560851"/>
                <a:gd name="connsiteY4" fmla="*/ 720080 h 14419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560851" h="1441976">
                  <a:moveTo>
                    <a:pt x="53687" y="720080"/>
                  </a:moveTo>
                  <a:cubicBezTo>
                    <a:pt x="53687" y="322391"/>
                    <a:pt x="376078" y="0"/>
                    <a:pt x="773767" y="0"/>
                  </a:cubicBezTo>
                  <a:cubicBezTo>
                    <a:pt x="1171456" y="0"/>
                    <a:pt x="1493847" y="322391"/>
                    <a:pt x="1493847" y="720080"/>
                  </a:cubicBezTo>
                  <a:cubicBezTo>
                    <a:pt x="1760547" y="1514009"/>
                    <a:pt x="1171456" y="1440160"/>
                    <a:pt x="773767" y="1440160"/>
                  </a:cubicBezTo>
                  <a:cubicBezTo>
                    <a:pt x="376078" y="1440160"/>
                    <a:pt x="-174913" y="1483529"/>
                    <a:pt x="53687" y="720080"/>
                  </a:cubicBezTo>
                  <a:close/>
                </a:path>
              </a:pathLst>
            </a:custGeom>
            <a:solidFill>
              <a:schemeClr val="tx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3" name="円/楕円 562"/>
            <p:cNvSpPr/>
            <p:nvPr/>
          </p:nvSpPr>
          <p:spPr>
            <a:xfrm>
              <a:off x="799539" y="5317302"/>
              <a:ext cx="510132" cy="5101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4" name="円/楕円 563"/>
            <p:cNvSpPr/>
            <p:nvPr/>
          </p:nvSpPr>
          <p:spPr>
            <a:xfrm>
              <a:off x="1475179" y="5317302"/>
              <a:ext cx="510132" cy="5101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5" name="円/楕円 564"/>
            <p:cNvSpPr/>
            <p:nvPr/>
          </p:nvSpPr>
          <p:spPr>
            <a:xfrm>
              <a:off x="901822" y="5419585"/>
              <a:ext cx="30556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6" name="円/楕円 565"/>
            <p:cNvSpPr/>
            <p:nvPr/>
          </p:nvSpPr>
          <p:spPr>
            <a:xfrm>
              <a:off x="1578097" y="5419585"/>
              <a:ext cx="30556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7" name="円/楕円 566"/>
            <p:cNvSpPr/>
            <p:nvPr/>
          </p:nvSpPr>
          <p:spPr>
            <a:xfrm>
              <a:off x="784633" y="5896664"/>
              <a:ext cx="1232172" cy="445078"/>
            </a:xfrm>
            <a:prstGeom prst="ellipse">
              <a:avLst/>
            </a:prstGeom>
            <a:solidFill>
              <a:srgbClr val="FF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68" name="グループ化 567"/>
          <p:cNvGrpSpPr/>
          <p:nvPr/>
        </p:nvGrpSpPr>
        <p:grpSpPr>
          <a:xfrm>
            <a:off x="2400205" y="4596907"/>
            <a:ext cx="1340149" cy="1682389"/>
            <a:chOff x="2608499" y="4484975"/>
            <a:chExt cx="1560851" cy="1959452"/>
          </a:xfrm>
        </p:grpSpPr>
        <p:sp>
          <p:nvSpPr>
            <p:cNvPr id="569" name="月 568"/>
            <p:cNvSpPr/>
            <p:nvPr/>
          </p:nvSpPr>
          <p:spPr>
            <a:xfrm rot="13500000" flipH="1">
              <a:off x="3375563" y="4674300"/>
              <a:ext cx="225026" cy="514138"/>
            </a:xfrm>
            <a:prstGeom prst="moon">
              <a:avLst>
                <a:gd name="adj" fmla="val 66945"/>
              </a:avLst>
            </a:prstGeom>
            <a:solidFill>
              <a:srgbClr val="FF993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70" name="月 569"/>
            <p:cNvSpPr/>
            <p:nvPr/>
          </p:nvSpPr>
          <p:spPr>
            <a:xfrm rot="8100000">
              <a:off x="3069539" y="4746308"/>
              <a:ext cx="225028" cy="514138"/>
            </a:xfrm>
            <a:prstGeom prst="moon">
              <a:avLst>
                <a:gd name="adj" fmla="val 66945"/>
              </a:avLst>
            </a:prstGeom>
            <a:solidFill>
              <a:srgbClr val="FF993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71" name="月 570"/>
            <p:cNvSpPr/>
            <p:nvPr/>
          </p:nvSpPr>
          <p:spPr>
            <a:xfrm rot="13500000" flipH="1">
              <a:off x="3375563" y="4412967"/>
              <a:ext cx="225026" cy="514138"/>
            </a:xfrm>
            <a:prstGeom prst="moon">
              <a:avLst>
                <a:gd name="adj" fmla="val 66945"/>
              </a:avLst>
            </a:prstGeom>
            <a:solidFill>
              <a:srgbClr val="FF993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72" name="月 571"/>
            <p:cNvSpPr/>
            <p:nvPr/>
          </p:nvSpPr>
          <p:spPr>
            <a:xfrm rot="8100000">
              <a:off x="3069539" y="4484975"/>
              <a:ext cx="225028" cy="514138"/>
            </a:xfrm>
            <a:prstGeom prst="moon">
              <a:avLst>
                <a:gd name="adj" fmla="val 66945"/>
              </a:avLst>
            </a:prstGeom>
            <a:solidFill>
              <a:srgbClr val="FF993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73" name="月 572"/>
            <p:cNvSpPr/>
            <p:nvPr/>
          </p:nvSpPr>
          <p:spPr>
            <a:xfrm rot="13500000" flipH="1">
              <a:off x="3344981" y="4514544"/>
              <a:ext cx="286190" cy="653883"/>
            </a:xfrm>
            <a:prstGeom prst="moon">
              <a:avLst>
                <a:gd name="adj" fmla="val 66945"/>
              </a:avLst>
            </a:prstGeom>
            <a:solidFill>
              <a:srgbClr val="FF993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74" name="月 573"/>
            <p:cNvSpPr/>
            <p:nvPr/>
          </p:nvSpPr>
          <p:spPr>
            <a:xfrm rot="8100000">
              <a:off x="3038958" y="4586552"/>
              <a:ext cx="286190" cy="653883"/>
            </a:xfrm>
            <a:prstGeom prst="moon">
              <a:avLst>
                <a:gd name="adj" fmla="val 66945"/>
              </a:avLst>
            </a:prstGeom>
            <a:solidFill>
              <a:srgbClr val="FF993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75" name="円/楕円 219"/>
            <p:cNvSpPr/>
            <p:nvPr/>
          </p:nvSpPr>
          <p:spPr>
            <a:xfrm>
              <a:off x="2608499" y="5002451"/>
              <a:ext cx="1560851" cy="1441976"/>
            </a:xfrm>
            <a:custGeom>
              <a:avLst/>
              <a:gdLst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53687 w 1493847"/>
                <a:gd name="connsiteY0" fmla="*/ 720080 h 1440611"/>
                <a:gd name="connsiteX1" fmla="*/ 773767 w 1493847"/>
                <a:gd name="connsiteY1" fmla="*/ 0 h 1440611"/>
                <a:gd name="connsiteX2" fmla="*/ 1493847 w 1493847"/>
                <a:gd name="connsiteY2" fmla="*/ 720080 h 1440611"/>
                <a:gd name="connsiteX3" fmla="*/ 773767 w 1493847"/>
                <a:gd name="connsiteY3" fmla="*/ 1440160 h 1440611"/>
                <a:gd name="connsiteX4" fmla="*/ 53687 w 1493847"/>
                <a:gd name="connsiteY4" fmla="*/ 720080 h 1440611"/>
                <a:gd name="connsiteX0" fmla="*/ 53687 w 1550151"/>
                <a:gd name="connsiteY0" fmla="*/ 720080 h 1440611"/>
                <a:gd name="connsiteX1" fmla="*/ 773767 w 1550151"/>
                <a:gd name="connsiteY1" fmla="*/ 0 h 1440611"/>
                <a:gd name="connsiteX2" fmla="*/ 1493847 w 1550151"/>
                <a:gd name="connsiteY2" fmla="*/ 720080 h 1440611"/>
                <a:gd name="connsiteX3" fmla="*/ 773767 w 1550151"/>
                <a:gd name="connsiteY3" fmla="*/ 1440160 h 1440611"/>
                <a:gd name="connsiteX4" fmla="*/ 53687 w 1550151"/>
                <a:gd name="connsiteY4" fmla="*/ 720080 h 1440611"/>
                <a:gd name="connsiteX0" fmla="*/ 53687 w 1560851"/>
                <a:gd name="connsiteY0" fmla="*/ 720080 h 1441976"/>
                <a:gd name="connsiteX1" fmla="*/ 773767 w 1560851"/>
                <a:gd name="connsiteY1" fmla="*/ 0 h 1441976"/>
                <a:gd name="connsiteX2" fmla="*/ 1493847 w 1560851"/>
                <a:gd name="connsiteY2" fmla="*/ 720080 h 1441976"/>
                <a:gd name="connsiteX3" fmla="*/ 773767 w 1560851"/>
                <a:gd name="connsiteY3" fmla="*/ 1440160 h 1441976"/>
                <a:gd name="connsiteX4" fmla="*/ 53687 w 1560851"/>
                <a:gd name="connsiteY4" fmla="*/ 720080 h 14419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560851" h="1441976">
                  <a:moveTo>
                    <a:pt x="53687" y="720080"/>
                  </a:moveTo>
                  <a:cubicBezTo>
                    <a:pt x="53687" y="322391"/>
                    <a:pt x="376078" y="0"/>
                    <a:pt x="773767" y="0"/>
                  </a:cubicBezTo>
                  <a:cubicBezTo>
                    <a:pt x="1171456" y="0"/>
                    <a:pt x="1493847" y="322391"/>
                    <a:pt x="1493847" y="720080"/>
                  </a:cubicBezTo>
                  <a:cubicBezTo>
                    <a:pt x="1760547" y="1514009"/>
                    <a:pt x="1171456" y="1440160"/>
                    <a:pt x="773767" y="1440160"/>
                  </a:cubicBezTo>
                  <a:cubicBezTo>
                    <a:pt x="376078" y="1440160"/>
                    <a:pt x="-174913" y="1483529"/>
                    <a:pt x="53687" y="720080"/>
                  </a:cubicBezTo>
                  <a:close/>
                </a:path>
              </a:pathLst>
            </a:cu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6" name="円/楕円 575"/>
            <p:cNvSpPr/>
            <p:nvPr/>
          </p:nvSpPr>
          <p:spPr>
            <a:xfrm>
              <a:off x="2788359" y="5317302"/>
              <a:ext cx="510132" cy="5101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7" name="円/楕円 576"/>
            <p:cNvSpPr/>
            <p:nvPr/>
          </p:nvSpPr>
          <p:spPr>
            <a:xfrm>
              <a:off x="3463999" y="5317302"/>
              <a:ext cx="510132" cy="5101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8" name="円/楕円 577"/>
            <p:cNvSpPr/>
            <p:nvPr/>
          </p:nvSpPr>
          <p:spPr>
            <a:xfrm>
              <a:off x="2890642" y="5419585"/>
              <a:ext cx="30556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9" name="円/楕円 578"/>
            <p:cNvSpPr/>
            <p:nvPr/>
          </p:nvSpPr>
          <p:spPr>
            <a:xfrm>
              <a:off x="3566917" y="5419585"/>
              <a:ext cx="30556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0" name="円/楕円 579"/>
            <p:cNvSpPr/>
            <p:nvPr/>
          </p:nvSpPr>
          <p:spPr>
            <a:xfrm>
              <a:off x="2773453" y="5896664"/>
              <a:ext cx="1232172" cy="445078"/>
            </a:xfrm>
            <a:prstGeom prst="ellipse">
              <a:avLst/>
            </a:prstGeom>
            <a:solidFill>
              <a:srgbClr val="FF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81" name="グループ化 580"/>
          <p:cNvGrpSpPr/>
          <p:nvPr/>
        </p:nvGrpSpPr>
        <p:grpSpPr>
          <a:xfrm>
            <a:off x="5894429" y="4605737"/>
            <a:ext cx="1912487" cy="1700320"/>
            <a:chOff x="4434518" y="4501261"/>
            <a:chExt cx="2227444" cy="1980336"/>
          </a:xfrm>
        </p:grpSpPr>
        <p:sp>
          <p:nvSpPr>
            <p:cNvPr id="582" name="円/楕円 245"/>
            <p:cNvSpPr/>
            <p:nvPr/>
          </p:nvSpPr>
          <p:spPr>
            <a:xfrm>
              <a:off x="5206467" y="4549284"/>
              <a:ext cx="142027" cy="908189"/>
            </a:xfrm>
            <a:custGeom>
              <a:avLst/>
              <a:gdLst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572240"/>
                <a:gd name="connsiteX1" fmla="*/ 720080 w 1440160"/>
                <a:gd name="connsiteY1" fmla="*/ 0 h 1572240"/>
                <a:gd name="connsiteX2" fmla="*/ 1440160 w 1440160"/>
                <a:gd name="connsiteY2" fmla="*/ 720080 h 1572240"/>
                <a:gd name="connsiteX3" fmla="*/ 720080 w 1440160"/>
                <a:gd name="connsiteY3" fmla="*/ 1572240 h 1572240"/>
                <a:gd name="connsiteX4" fmla="*/ 0 w 1440160"/>
                <a:gd name="connsiteY4" fmla="*/ 720080 h 1572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40160" h="1572240">
                  <a:moveTo>
                    <a:pt x="0" y="720080"/>
                  </a:moveTo>
                  <a:cubicBezTo>
                    <a:pt x="0" y="322391"/>
                    <a:pt x="322391" y="0"/>
                    <a:pt x="720080" y="0"/>
                  </a:cubicBezTo>
                  <a:cubicBezTo>
                    <a:pt x="1117769" y="0"/>
                    <a:pt x="1440160" y="322391"/>
                    <a:pt x="1440160" y="720080"/>
                  </a:cubicBezTo>
                  <a:cubicBezTo>
                    <a:pt x="1440160" y="1117769"/>
                    <a:pt x="1117769" y="1572240"/>
                    <a:pt x="720080" y="1572240"/>
                  </a:cubicBezTo>
                  <a:cubicBezTo>
                    <a:pt x="322391" y="1572240"/>
                    <a:pt x="0" y="1117769"/>
                    <a:pt x="0" y="720080"/>
                  </a:cubicBezTo>
                  <a:close/>
                </a:path>
              </a:pathLst>
            </a:custGeom>
            <a:solidFill>
              <a:srgbClr val="CC99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3" name="円/楕円 582"/>
            <p:cNvSpPr/>
            <p:nvPr/>
          </p:nvSpPr>
          <p:spPr>
            <a:xfrm>
              <a:off x="5121809" y="4501261"/>
              <a:ext cx="311342" cy="311342"/>
            </a:xfrm>
            <a:prstGeom prst="ellipse">
              <a:avLst/>
            </a:prstGeom>
            <a:solidFill>
              <a:srgbClr val="6633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4" name="円/楕円 245"/>
            <p:cNvSpPr/>
            <p:nvPr/>
          </p:nvSpPr>
          <p:spPr>
            <a:xfrm>
              <a:off x="5709387" y="4549284"/>
              <a:ext cx="142027" cy="908189"/>
            </a:xfrm>
            <a:custGeom>
              <a:avLst/>
              <a:gdLst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572240"/>
                <a:gd name="connsiteX1" fmla="*/ 720080 w 1440160"/>
                <a:gd name="connsiteY1" fmla="*/ 0 h 1572240"/>
                <a:gd name="connsiteX2" fmla="*/ 1440160 w 1440160"/>
                <a:gd name="connsiteY2" fmla="*/ 720080 h 1572240"/>
                <a:gd name="connsiteX3" fmla="*/ 720080 w 1440160"/>
                <a:gd name="connsiteY3" fmla="*/ 1572240 h 1572240"/>
                <a:gd name="connsiteX4" fmla="*/ 0 w 1440160"/>
                <a:gd name="connsiteY4" fmla="*/ 720080 h 1572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40160" h="1572240">
                  <a:moveTo>
                    <a:pt x="0" y="720080"/>
                  </a:moveTo>
                  <a:cubicBezTo>
                    <a:pt x="0" y="322391"/>
                    <a:pt x="322391" y="0"/>
                    <a:pt x="720080" y="0"/>
                  </a:cubicBezTo>
                  <a:cubicBezTo>
                    <a:pt x="1117769" y="0"/>
                    <a:pt x="1440160" y="322391"/>
                    <a:pt x="1440160" y="720080"/>
                  </a:cubicBezTo>
                  <a:cubicBezTo>
                    <a:pt x="1440160" y="1117769"/>
                    <a:pt x="1117769" y="1572240"/>
                    <a:pt x="720080" y="1572240"/>
                  </a:cubicBezTo>
                  <a:cubicBezTo>
                    <a:pt x="322391" y="1572240"/>
                    <a:pt x="0" y="1117769"/>
                    <a:pt x="0" y="720080"/>
                  </a:cubicBezTo>
                  <a:close/>
                </a:path>
              </a:pathLst>
            </a:custGeom>
            <a:solidFill>
              <a:srgbClr val="CC99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5" name="円/楕円 584"/>
            <p:cNvSpPr/>
            <p:nvPr/>
          </p:nvSpPr>
          <p:spPr>
            <a:xfrm>
              <a:off x="5624729" y="4501261"/>
              <a:ext cx="311342" cy="311342"/>
            </a:xfrm>
            <a:prstGeom prst="ellipse">
              <a:avLst/>
            </a:prstGeom>
            <a:solidFill>
              <a:srgbClr val="6633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86" name="グループ化 585"/>
            <p:cNvGrpSpPr/>
            <p:nvPr/>
          </p:nvGrpSpPr>
          <p:grpSpPr>
            <a:xfrm rot="17100000">
              <a:off x="4684839" y="4892489"/>
              <a:ext cx="376282" cy="876924"/>
              <a:chOff x="4654053" y="4748868"/>
              <a:chExt cx="813638" cy="946832"/>
            </a:xfrm>
          </p:grpSpPr>
          <p:sp>
            <p:nvSpPr>
              <p:cNvPr id="602" name="円/楕円 137"/>
              <p:cNvSpPr/>
              <p:nvPr/>
            </p:nvSpPr>
            <p:spPr>
              <a:xfrm rot="19800000" flipH="1">
                <a:off x="4654053" y="4748868"/>
                <a:ext cx="813638" cy="946832"/>
              </a:xfrm>
              <a:custGeom>
                <a:avLst/>
                <a:gdLst>
                  <a:gd name="connsiteX0" fmla="*/ 0 w 670148"/>
                  <a:gd name="connsiteY0" fmla="*/ 335074 h 670148"/>
                  <a:gd name="connsiteX1" fmla="*/ 335074 w 670148"/>
                  <a:gd name="connsiteY1" fmla="*/ 0 h 670148"/>
                  <a:gd name="connsiteX2" fmla="*/ 670148 w 670148"/>
                  <a:gd name="connsiteY2" fmla="*/ 335074 h 670148"/>
                  <a:gd name="connsiteX3" fmla="*/ 335074 w 670148"/>
                  <a:gd name="connsiteY3" fmla="*/ 670148 h 670148"/>
                  <a:gd name="connsiteX4" fmla="*/ 0 w 670148"/>
                  <a:gd name="connsiteY4" fmla="*/ 335074 h 670148"/>
                  <a:gd name="connsiteX0" fmla="*/ 20 w 670168"/>
                  <a:gd name="connsiteY0" fmla="*/ 444802 h 779876"/>
                  <a:gd name="connsiteX1" fmla="*/ 347286 w 670168"/>
                  <a:gd name="connsiteY1" fmla="*/ 0 h 779876"/>
                  <a:gd name="connsiteX2" fmla="*/ 670168 w 670168"/>
                  <a:gd name="connsiteY2" fmla="*/ 444802 h 779876"/>
                  <a:gd name="connsiteX3" fmla="*/ 335094 w 670168"/>
                  <a:gd name="connsiteY3" fmla="*/ 779876 h 779876"/>
                  <a:gd name="connsiteX4" fmla="*/ 20 w 670168"/>
                  <a:gd name="connsiteY4" fmla="*/ 444802 h 7798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70168" h="779876">
                    <a:moveTo>
                      <a:pt x="20" y="444802"/>
                    </a:moveTo>
                    <a:cubicBezTo>
                      <a:pt x="2052" y="314823"/>
                      <a:pt x="162230" y="0"/>
                      <a:pt x="347286" y="0"/>
                    </a:cubicBezTo>
                    <a:cubicBezTo>
                      <a:pt x="532342" y="0"/>
                      <a:pt x="670168" y="259746"/>
                      <a:pt x="670168" y="444802"/>
                    </a:cubicBezTo>
                    <a:cubicBezTo>
                      <a:pt x="670168" y="629858"/>
                      <a:pt x="520150" y="779876"/>
                      <a:pt x="335094" y="779876"/>
                    </a:cubicBezTo>
                    <a:cubicBezTo>
                      <a:pt x="150038" y="779876"/>
                      <a:pt x="-2012" y="574781"/>
                      <a:pt x="20" y="444802"/>
                    </a:cubicBez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3" name="円/楕円 138"/>
              <p:cNvSpPr/>
              <p:nvPr/>
            </p:nvSpPr>
            <p:spPr>
              <a:xfrm rot="19800000" flipH="1">
                <a:off x="4700451" y="5002078"/>
                <a:ext cx="489965" cy="586178"/>
              </a:xfrm>
              <a:custGeom>
                <a:avLst/>
                <a:gdLst>
                  <a:gd name="connsiteX0" fmla="*/ 0 w 403568"/>
                  <a:gd name="connsiteY0" fmla="*/ 201784 h 403568"/>
                  <a:gd name="connsiteX1" fmla="*/ 201784 w 403568"/>
                  <a:gd name="connsiteY1" fmla="*/ 0 h 403568"/>
                  <a:gd name="connsiteX2" fmla="*/ 403568 w 403568"/>
                  <a:gd name="connsiteY2" fmla="*/ 201784 h 403568"/>
                  <a:gd name="connsiteX3" fmla="*/ 201784 w 403568"/>
                  <a:gd name="connsiteY3" fmla="*/ 403568 h 403568"/>
                  <a:gd name="connsiteX4" fmla="*/ 0 w 403568"/>
                  <a:gd name="connsiteY4" fmla="*/ 201784 h 403568"/>
                  <a:gd name="connsiteX0" fmla="*/ 0 w 403568"/>
                  <a:gd name="connsiteY0" fmla="*/ 281032 h 482816"/>
                  <a:gd name="connsiteX1" fmla="*/ 201784 w 403568"/>
                  <a:gd name="connsiteY1" fmla="*/ 0 h 482816"/>
                  <a:gd name="connsiteX2" fmla="*/ 403568 w 403568"/>
                  <a:gd name="connsiteY2" fmla="*/ 281032 h 482816"/>
                  <a:gd name="connsiteX3" fmla="*/ 201784 w 403568"/>
                  <a:gd name="connsiteY3" fmla="*/ 482816 h 482816"/>
                  <a:gd name="connsiteX4" fmla="*/ 0 w 403568"/>
                  <a:gd name="connsiteY4" fmla="*/ 281032 h 4828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03568" h="482816">
                    <a:moveTo>
                      <a:pt x="0" y="281032"/>
                    </a:moveTo>
                    <a:cubicBezTo>
                      <a:pt x="0" y="200563"/>
                      <a:pt x="90342" y="0"/>
                      <a:pt x="201784" y="0"/>
                    </a:cubicBezTo>
                    <a:cubicBezTo>
                      <a:pt x="313226" y="0"/>
                      <a:pt x="403568" y="169590"/>
                      <a:pt x="403568" y="281032"/>
                    </a:cubicBezTo>
                    <a:cubicBezTo>
                      <a:pt x="403568" y="392474"/>
                      <a:pt x="313226" y="482816"/>
                      <a:pt x="201784" y="482816"/>
                    </a:cubicBezTo>
                    <a:cubicBezTo>
                      <a:pt x="90342" y="482816"/>
                      <a:pt x="0" y="361501"/>
                      <a:pt x="0" y="281032"/>
                    </a:cubicBezTo>
                    <a:close/>
                  </a:path>
                </a:pathLst>
              </a:cu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87" name="グループ化 586"/>
            <p:cNvGrpSpPr/>
            <p:nvPr/>
          </p:nvGrpSpPr>
          <p:grpSpPr>
            <a:xfrm rot="4500000" flipH="1">
              <a:off x="6035359" y="4892490"/>
              <a:ext cx="376282" cy="876924"/>
              <a:chOff x="4654053" y="4748868"/>
              <a:chExt cx="813638" cy="946832"/>
            </a:xfrm>
          </p:grpSpPr>
          <p:sp>
            <p:nvSpPr>
              <p:cNvPr id="600" name="円/楕円 137"/>
              <p:cNvSpPr/>
              <p:nvPr/>
            </p:nvSpPr>
            <p:spPr>
              <a:xfrm rot="19800000" flipH="1">
                <a:off x="4654053" y="4748868"/>
                <a:ext cx="813638" cy="946832"/>
              </a:xfrm>
              <a:custGeom>
                <a:avLst/>
                <a:gdLst>
                  <a:gd name="connsiteX0" fmla="*/ 0 w 670148"/>
                  <a:gd name="connsiteY0" fmla="*/ 335074 h 670148"/>
                  <a:gd name="connsiteX1" fmla="*/ 335074 w 670148"/>
                  <a:gd name="connsiteY1" fmla="*/ 0 h 670148"/>
                  <a:gd name="connsiteX2" fmla="*/ 670148 w 670148"/>
                  <a:gd name="connsiteY2" fmla="*/ 335074 h 670148"/>
                  <a:gd name="connsiteX3" fmla="*/ 335074 w 670148"/>
                  <a:gd name="connsiteY3" fmla="*/ 670148 h 670148"/>
                  <a:gd name="connsiteX4" fmla="*/ 0 w 670148"/>
                  <a:gd name="connsiteY4" fmla="*/ 335074 h 670148"/>
                  <a:gd name="connsiteX0" fmla="*/ 20 w 670168"/>
                  <a:gd name="connsiteY0" fmla="*/ 444802 h 779876"/>
                  <a:gd name="connsiteX1" fmla="*/ 347286 w 670168"/>
                  <a:gd name="connsiteY1" fmla="*/ 0 h 779876"/>
                  <a:gd name="connsiteX2" fmla="*/ 670168 w 670168"/>
                  <a:gd name="connsiteY2" fmla="*/ 444802 h 779876"/>
                  <a:gd name="connsiteX3" fmla="*/ 335094 w 670168"/>
                  <a:gd name="connsiteY3" fmla="*/ 779876 h 779876"/>
                  <a:gd name="connsiteX4" fmla="*/ 20 w 670168"/>
                  <a:gd name="connsiteY4" fmla="*/ 444802 h 7798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70168" h="779876">
                    <a:moveTo>
                      <a:pt x="20" y="444802"/>
                    </a:moveTo>
                    <a:cubicBezTo>
                      <a:pt x="2052" y="314823"/>
                      <a:pt x="162230" y="0"/>
                      <a:pt x="347286" y="0"/>
                    </a:cubicBezTo>
                    <a:cubicBezTo>
                      <a:pt x="532342" y="0"/>
                      <a:pt x="670168" y="259746"/>
                      <a:pt x="670168" y="444802"/>
                    </a:cubicBezTo>
                    <a:cubicBezTo>
                      <a:pt x="670168" y="629858"/>
                      <a:pt x="520150" y="779876"/>
                      <a:pt x="335094" y="779876"/>
                    </a:cubicBezTo>
                    <a:cubicBezTo>
                      <a:pt x="150038" y="779876"/>
                      <a:pt x="-2012" y="574781"/>
                      <a:pt x="20" y="444802"/>
                    </a:cubicBez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1" name="円/楕円 138"/>
              <p:cNvSpPr/>
              <p:nvPr/>
            </p:nvSpPr>
            <p:spPr>
              <a:xfrm rot="19800000" flipH="1">
                <a:off x="4700451" y="5002078"/>
                <a:ext cx="489965" cy="586178"/>
              </a:xfrm>
              <a:custGeom>
                <a:avLst/>
                <a:gdLst>
                  <a:gd name="connsiteX0" fmla="*/ 0 w 403568"/>
                  <a:gd name="connsiteY0" fmla="*/ 201784 h 403568"/>
                  <a:gd name="connsiteX1" fmla="*/ 201784 w 403568"/>
                  <a:gd name="connsiteY1" fmla="*/ 0 h 403568"/>
                  <a:gd name="connsiteX2" fmla="*/ 403568 w 403568"/>
                  <a:gd name="connsiteY2" fmla="*/ 201784 h 403568"/>
                  <a:gd name="connsiteX3" fmla="*/ 201784 w 403568"/>
                  <a:gd name="connsiteY3" fmla="*/ 403568 h 403568"/>
                  <a:gd name="connsiteX4" fmla="*/ 0 w 403568"/>
                  <a:gd name="connsiteY4" fmla="*/ 201784 h 403568"/>
                  <a:gd name="connsiteX0" fmla="*/ 0 w 403568"/>
                  <a:gd name="connsiteY0" fmla="*/ 281032 h 482816"/>
                  <a:gd name="connsiteX1" fmla="*/ 201784 w 403568"/>
                  <a:gd name="connsiteY1" fmla="*/ 0 h 482816"/>
                  <a:gd name="connsiteX2" fmla="*/ 403568 w 403568"/>
                  <a:gd name="connsiteY2" fmla="*/ 281032 h 482816"/>
                  <a:gd name="connsiteX3" fmla="*/ 201784 w 403568"/>
                  <a:gd name="connsiteY3" fmla="*/ 482816 h 482816"/>
                  <a:gd name="connsiteX4" fmla="*/ 0 w 403568"/>
                  <a:gd name="connsiteY4" fmla="*/ 281032 h 4828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03568" h="482816">
                    <a:moveTo>
                      <a:pt x="0" y="281032"/>
                    </a:moveTo>
                    <a:cubicBezTo>
                      <a:pt x="0" y="200563"/>
                      <a:pt x="90342" y="0"/>
                      <a:pt x="201784" y="0"/>
                    </a:cubicBezTo>
                    <a:cubicBezTo>
                      <a:pt x="313226" y="0"/>
                      <a:pt x="403568" y="169590"/>
                      <a:pt x="403568" y="281032"/>
                    </a:cubicBezTo>
                    <a:cubicBezTo>
                      <a:pt x="403568" y="392474"/>
                      <a:pt x="313226" y="482816"/>
                      <a:pt x="201784" y="482816"/>
                    </a:cubicBezTo>
                    <a:cubicBezTo>
                      <a:pt x="90342" y="482816"/>
                      <a:pt x="0" y="361501"/>
                      <a:pt x="0" y="281032"/>
                    </a:cubicBezTo>
                    <a:close/>
                  </a:path>
                </a:pathLst>
              </a:cu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88" name="円/楕円 245"/>
            <p:cNvSpPr/>
            <p:nvPr/>
          </p:nvSpPr>
          <p:spPr>
            <a:xfrm>
              <a:off x="4832427" y="5035739"/>
              <a:ext cx="1440160" cy="1440160"/>
            </a:xfrm>
            <a:custGeom>
              <a:avLst/>
              <a:gdLst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572240"/>
                <a:gd name="connsiteX1" fmla="*/ 720080 w 1440160"/>
                <a:gd name="connsiteY1" fmla="*/ 0 h 1572240"/>
                <a:gd name="connsiteX2" fmla="*/ 1440160 w 1440160"/>
                <a:gd name="connsiteY2" fmla="*/ 720080 h 1572240"/>
                <a:gd name="connsiteX3" fmla="*/ 720080 w 1440160"/>
                <a:gd name="connsiteY3" fmla="*/ 1572240 h 1572240"/>
                <a:gd name="connsiteX4" fmla="*/ 0 w 1440160"/>
                <a:gd name="connsiteY4" fmla="*/ 720080 h 1572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40160" h="1572240">
                  <a:moveTo>
                    <a:pt x="0" y="720080"/>
                  </a:moveTo>
                  <a:cubicBezTo>
                    <a:pt x="0" y="322391"/>
                    <a:pt x="322391" y="0"/>
                    <a:pt x="720080" y="0"/>
                  </a:cubicBezTo>
                  <a:cubicBezTo>
                    <a:pt x="1117769" y="0"/>
                    <a:pt x="1440160" y="322391"/>
                    <a:pt x="1440160" y="720080"/>
                  </a:cubicBezTo>
                  <a:cubicBezTo>
                    <a:pt x="1440160" y="1117769"/>
                    <a:pt x="1117769" y="1572240"/>
                    <a:pt x="720080" y="1572240"/>
                  </a:cubicBezTo>
                  <a:cubicBezTo>
                    <a:pt x="322391" y="1572240"/>
                    <a:pt x="0" y="1117769"/>
                    <a:pt x="0" y="720080"/>
                  </a:cubicBezTo>
                  <a:close/>
                </a:path>
              </a:pathLst>
            </a:custGeom>
            <a:solidFill>
              <a:srgbClr val="FF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9" name="円/楕円 4"/>
            <p:cNvSpPr/>
            <p:nvPr/>
          </p:nvSpPr>
          <p:spPr>
            <a:xfrm>
              <a:off x="4951401" y="6136415"/>
              <a:ext cx="1174225" cy="345182"/>
            </a:xfrm>
            <a:custGeom>
              <a:avLst/>
              <a:gdLst>
                <a:gd name="connsiteX0" fmla="*/ 0 w 1440160"/>
                <a:gd name="connsiteY0" fmla="*/ 144016 h 288032"/>
                <a:gd name="connsiteX1" fmla="*/ 720080 w 1440160"/>
                <a:gd name="connsiteY1" fmla="*/ 0 h 288032"/>
                <a:gd name="connsiteX2" fmla="*/ 1440160 w 1440160"/>
                <a:gd name="connsiteY2" fmla="*/ 144016 h 288032"/>
                <a:gd name="connsiteX3" fmla="*/ 720080 w 1440160"/>
                <a:gd name="connsiteY3" fmla="*/ 288032 h 288032"/>
                <a:gd name="connsiteX4" fmla="*/ 0 w 1440160"/>
                <a:gd name="connsiteY4" fmla="*/ 144016 h 288032"/>
                <a:gd name="connsiteX0" fmla="*/ 0 w 1318240"/>
                <a:gd name="connsiteY0" fmla="*/ 31123 h 371856"/>
                <a:gd name="connsiteX1" fmla="*/ 598160 w 1318240"/>
                <a:gd name="connsiteY1" fmla="*/ 77607 h 371856"/>
                <a:gd name="connsiteX2" fmla="*/ 1318240 w 1318240"/>
                <a:gd name="connsiteY2" fmla="*/ 221623 h 371856"/>
                <a:gd name="connsiteX3" fmla="*/ 598160 w 1318240"/>
                <a:gd name="connsiteY3" fmla="*/ 365639 h 371856"/>
                <a:gd name="connsiteX4" fmla="*/ 0 w 1318240"/>
                <a:gd name="connsiteY4" fmla="*/ 31123 h 371856"/>
                <a:gd name="connsiteX0" fmla="*/ 0 w 1203940"/>
                <a:gd name="connsiteY0" fmla="*/ 26668 h 361203"/>
                <a:gd name="connsiteX1" fmla="*/ 598160 w 1203940"/>
                <a:gd name="connsiteY1" fmla="*/ 73152 h 361203"/>
                <a:gd name="connsiteX2" fmla="*/ 1203940 w 1203940"/>
                <a:gd name="connsiteY2" fmla="*/ 41908 h 361203"/>
                <a:gd name="connsiteX3" fmla="*/ 598160 w 1203940"/>
                <a:gd name="connsiteY3" fmla="*/ 361184 h 361203"/>
                <a:gd name="connsiteX4" fmla="*/ 0 w 1203940"/>
                <a:gd name="connsiteY4" fmla="*/ 26668 h 361203"/>
                <a:gd name="connsiteX0" fmla="*/ 0 w 1203940"/>
                <a:gd name="connsiteY0" fmla="*/ 26668 h 361484"/>
                <a:gd name="connsiteX1" fmla="*/ 598160 w 1203940"/>
                <a:gd name="connsiteY1" fmla="*/ 73152 h 361484"/>
                <a:gd name="connsiteX2" fmla="*/ 1203940 w 1203940"/>
                <a:gd name="connsiteY2" fmla="*/ 41908 h 361484"/>
                <a:gd name="connsiteX3" fmla="*/ 598160 w 1203940"/>
                <a:gd name="connsiteY3" fmla="*/ 361184 h 361484"/>
                <a:gd name="connsiteX4" fmla="*/ 0 w 1203940"/>
                <a:gd name="connsiteY4" fmla="*/ 26668 h 361484"/>
                <a:gd name="connsiteX0" fmla="*/ 0 w 1203940"/>
                <a:gd name="connsiteY0" fmla="*/ 26668 h 361484"/>
                <a:gd name="connsiteX1" fmla="*/ 598160 w 1203940"/>
                <a:gd name="connsiteY1" fmla="*/ 73152 h 361484"/>
                <a:gd name="connsiteX2" fmla="*/ 1203940 w 1203940"/>
                <a:gd name="connsiteY2" fmla="*/ 41908 h 361484"/>
                <a:gd name="connsiteX3" fmla="*/ 598160 w 1203940"/>
                <a:gd name="connsiteY3" fmla="*/ 361184 h 361484"/>
                <a:gd name="connsiteX4" fmla="*/ 0 w 1203940"/>
                <a:gd name="connsiteY4" fmla="*/ 26668 h 361484"/>
                <a:gd name="connsiteX0" fmla="*/ 1 w 1203941"/>
                <a:gd name="connsiteY0" fmla="*/ 10386 h 345202"/>
                <a:gd name="connsiteX1" fmla="*/ 602067 w 1203941"/>
                <a:gd name="connsiteY1" fmla="*/ 79730 h 345202"/>
                <a:gd name="connsiteX2" fmla="*/ 1203941 w 1203941"/>
                <a:gd name="connsiteY2" fmla="*/ 25626 h 345202"/>
                <a:gd name="connsiteX3" fmla="*/ 598161 w 1203941"/>
                <a:gd name="connsiteY3" fmla="*/ 344902 h 345202"/>
                <a:gd name="connsiteX4" fmla="*/ 1 w 1203941"/>
                <a:gd name="connsiteY4" fmla="*/ 10386 h 345202"/>
                <a:gd name="connsiteX0" fmla="*/ 1 w 1203941"/>
                <a:gd name="connsiteY0" fmla="*/ 10386 h 345182"/>
                <a:gd name="connsiteX1" fmla="*/ 602067 w 1203941"/>
                <a:gd name="connsiteY1" fmla="*/ 79730 h 345182"/>
                <a:gd name="connsiteX2" fmla="*/ 1203941 w 1203941"/>
                <a:gd name="connsiteY2" fmla="*/ 25626 h 345182"/>
                <a:gd name="connsiteX3" fmla="*/ 598161 w 1203941"/>
                <a:gd name="connsiteY3" fmla="*/ 344902 h 345182"/>
                <a:gd name="connsiteX4" fmla="*/ 1 w 1203941"/>
                <a:gd name="connsiteY4" fmla="*/ 10386 h 345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03941" h="345182">
                  <a:moveTo>
                    <a:pt x="1" y="10386"/>
                  </a:moveTo>
                  <a:cubicBezTo>
                    <a:pt x="652" y="-33809"/>
                    <a:pt x="233434" y="77190"/>
                    <a:pt x="602067" y="79730"/>
                  </a:cubicBezTo>
                  <a:cubicBezTo>
                    <a:pt x="970700" y="82270"/>
                    <a:pt x="1203941" y="-34862"/>
                    <a:pt x="1203941" y="25626"/>
                  </a:cubicBezTo>
                  <a:cubicBezTo>
                    <a:pt x="1203941" y="86114"/>
                    <a:pt x="947408" y="355062"/>
                    <a:pt x="598161" y="344902"/>
                  </a:cubicBezTo>
                  <a:cubicBezTo>
                    <a:pt x="248914" y="334742"/>
                    <a:pt x="-650" y="54581"/>
                    <a:pt x="1" y="10386"/>
                  </a:cubicBezTo>
                  <a:close/>
                </a:path>
              </a:pathLst>
            </a:custGeom>
            <a:solidFill>
              <a:srgbClr val="6633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0" name="円/楕円 589"/>
            <p:cNvSpPr/>
            <p:nvPr/>
          </p:nvSpPr>
          <p:spPr>
            <a:xfrm rot="1041864">
              <a:off x="5129327" y="6241305"/>
              <a:ext cx="328521" cy="143872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1" name="円/楕円 590"/>
            <p:cNvSpPr/>
            <p:nvPr/>
          </p:nvSpPr>
          <p:spPr>
            <a:xfrm rot="20558136" flipH="1">
              <a:off x="5632126" y="6241304"/>
              <a:ext cx="328521" cy="143872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2" name="円/楕円 591"/>
            <p:cNvSpPr/>
            <p:nvPr/>
          </p:nvSpPr>
          <p:spPr>
            <a:xfrm>
              <a:off x="4881830" y="5577275"/>
              <a:ext cx="612033" cy="151071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3" name="円/楕円 592"/>
            <p:cNvSpPr/>
            <p:nvPr/>
          </p:nvSpPr>
          <p:spPr>
            <a:xfrm>
              <a:off x="5108927" y="5579683"/>
              <a:ext cx="153166" cy="1531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4" name="円/楕円 593"/>
            <p:cNvSpPr/>
            <p:nvPr/>
          </p:nvSpPr>
          <p:spPr>
            <a:xfrm>
              <a:off x="5601158" y="5577275"/>
              <a:ext cx="612033" cy="151071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5" name="円/楕円 594"/>
            <p:cNvSpPr/>
            <p:nvPr/>
          </p:nvSpPr>
          <p:spPr>
            <a:xfrm>
              <a:off x="5828255" y="5579683"/>
              <a:ext cx="153166" cy="1531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6" name="円/楕円 595"/>
            <p:cNvSpPr/>
            <p:nvPr/>
          </p:nvSpPr>
          <p:spPr>
            <a:xfrm>
              <a:off x="5202630" y="5157477"/>
              <a:ext cx="176558" cy="133367"/>
            </a:xfrm>
            <a:prstGeom prst="ellipse">
              <a:avLst/>
            </a:prstGeom>
            <a:solidFill>
              <a:srgbClr val="6633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7" name="円/楕円 596"/>
            <p:cNvSpPr/>
            <p:nvPr/>
          </p:nvSpPr>
          <p:spPr>
            <a:xfrm>
              <a:off x="5713779" y="5153613"/>
              <a:ext cx="176558" cy="133367"/>
            </a:xfrm>
            <a:prstGeom prst="ellipse">
              <a:avLst/>
            </a:prstGeom>
            <a:solidFill>
              <a:srgbClr val="6633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8" name="円/楕円 597"/>
            <p:cNvSpPr/>
            <p:nvPr/>
          </p:nvSpPr>
          <p:spPr>
            <a:xfrm>
              <a:off x="4974562" y="5371321"/>
              <a:ext cx="176558" cy="133367"/>
            </a:xfrm>
            <a:prstGeom prst="ellipse">
              <a:avLst/>
            </a:prstGeom>
            <a:solidFill>
              <a:srgbClr val="6633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9" name="円/楕円 598"/>
            <p:cNvSpPr/>
            <p:nvPr/>
          </p:nvSpPr>
          <p:spPr>
            <a:xfrm>
              <a:off x="5947059" y="5359874"/>
              <a:ext cx="176558" cy="133367"/>
            </a:xfrm>
            <a:prstGeom prst="ellipse">
              <a:avLst/>
            </a:prstGeom>
            <a:solidFill>
              <a:srgbClr val="6633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604" name="グループ化 603"/>
          <p:cNvGrpSpPr/>
          <p:nvPr/>
        </p:nvGrpSpPr>
        <p:grpSpPr>
          <a:xfrm>
            <a:off x="7813489" y="4627026"/>
            <a:ext cx="1912487" cy="1700320"/>
            <a:chOff x="6743378" y="4501261"/>
            <a:chExt cx="2227444" cy="1980336"/>
          </a:xfrm>
        </p:grpSpPr>
        <p:grpSp>
          <p:nvGrpSpPr>
            <p:cNvPr id="605" name="グループ化 604"/>
            <p:cNvGrpSpPr/>
            <p:nvPr/>
          </p:nvGrpSpPr>
          <p:grpSpPr>
            <a:xfrm>
              <a:off x="6743378" y="4501261"/>
              <a:ext cx="2227444" cy="1980336"/>
              <a:chOff x="4434518" y="4501261"/>
              <a:chExt cx="2227444" cy="1980336"/>
            </a:xfrm>
          </p:grpSpPr>
          <p:sp>
            <p:nvSpPr>
              <p:cNvPr id="610" name="円/楕円 245"/>
              <p:cNvSpPr/>
              <p:nvPr/>
            </p:nvSpPr>
            <p:spPr>
              <a:xfrm>
                <a:off x="5206467" y="4549284"/>
                <a:ext cx="142027" cy="908189"/>
              </a:xfrm>
              <a:custGeom>
                <a:avLst/>
                <a:gdLst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0 w 1440160"/>
                  <a:gd name="connsiteY0" fmla="*/ 720080 h 1572240"/>
                  <a:gd name="connsiteX1" fmla="*/ 720080 w 1440160"/>
                  <a:gd name="connsiteY1" fmla="*/ 0 h 1572240"/>
                  <a:gd name="connsiteX2" fmla="*/ 1440160 w 1440160"/>
                  <a:gd name="connsiteY2" fmla="*/ 720080 h 1572240"/>
                  <a:gd name="connsiteX3" fmla="*/ 720080 w 1440160"/>
                  <a:gd name="connsiteY3" fmla="*/ 1572240 h 1572240"/>
                  <a:gd name="connsiteX4" fmla="*/ 0 w 1440160"/>
                  <a:gd name="connsiteY4" fmla="*/ 720080 h 15722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40160" h="1572240">
                    <a:moveTo>
                      <a:pt x="0" y="720080"/>
                    </a:moveTo>
                    <a:cubicBezTo>
                      <a:pt x="0" y="322391"/>
                      <a:pt x="322391" y="0"/>
                      <a:pt x="720080" y="0"/>
                    </a:cubicBezTo>
                    <a:cubicBezTo>
                      <a:pt x="1117769" y="0"/>
                      <a:pt x="1440160" y="322391"/>
                      <a:pt x="1440160" y="720080"/>
                    </a:cubicBezTo>
                    <a:cubicBezTo>
                      <a:pt x="1440160" y="1117769"/>
                      <a:pt x="1117769" y="1572240"/>
                      <a:pt x="720080" y="1572240"/>
                    </a:cubicBezTo>
                    <a:cubicBezTo>
                      <a:pt x="322391" y="1572240"/>
                      <a:pt x="0" y="1117769"/>
                      <a:pt x="0" y="720080"/>
                    </a:cubicBezTo>
                    <a:close/>
                  </a:path>
                </a:pathLst>
              </a:custGeom>
              <a:solidFill>
                <a:srgbClr val="CC99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1" name="円/楕円 610"/>
              <p:cNvSpPr/>
              <p:nvPr/>
            </p:nvSpPr>
            <p:spPr>
              <a:xfrm>
                <a:off x="5121809" y="4501261"/>
                <a:ext cx="311342" cy="311342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2" name="円/楕円 245"/>
              <p:cNvSpPr/>
              <p:nvPr/>
            </p:nvSpPr>
            <p:spPr>
              <a:xfrm>
                <a:off x="5709387" y="4549284"/>
                <a:ext cx="142027" cy="908189"/>
              </a:xfrm>
              <a:custGeom>
                <a:avLst/>
                <a:gdLst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0 w 1440160"/>
                  <a:gd name="connsiteY0" fmla="*/ 720080 h 1572240"/>
                  <a:gd name="connsiteX1" fmla="*/ 720080 w 1440160"/>
                  <a:gd name="connsiteY1" fmla="*/ 0 h 1572240"/>
                  <a:gd name="connsiteX2" fmla="*/ 1440160 w 1440160"/>
                  <a:gd name="connsiteY2" fmla="*/ 720080 h 1572240"/>
                  <a:gd name="connsiteX3" fmla="*/ 720080 w 1440160"/>
                  <a:gd name="connsiteY3" fmla="*/ 1572240 h 1572240"/>
                  <a:gd name="connsiteX4" fmla="*/ 0 w 1440160"/>
                  <a:gd name="connsiteY4" fmla="*/ 720080 h 15722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40160" h="1572240">
                    <a:moveTo>
                      <a:pt x="0" y="720080"/>
                    </a:moveTo>
                    <a:cubicBezTo>
                      <a:pt x="0" y="322391"/>
                      <a:pt x="322391" y="0"/>
                      <a:pt x="720080" y="0"/>
                    </a:cubicBezTo>
                    <a:cubicBezTo>
                      <a:pt x="1117769" y="0"/>
                      <a:pt x="1440160" y="322391"/>
                      <a:pt x="1440160" y="720080"/>
                    </a:cubicBezTo>
                    <a:cubicBezTo>
                      <a:pt x="1440160" y="1117769"/>
                      <a:pt x="1117769" y="1572240"/>
                      <a:pt x="720080" y="1572240"/>
                    </a:cubicBezTo>
                    <a:cubicBezTo>
                      <a:pt x="322391" y="1572240"/>
                      <a:pt x="0" y="1117769"/>
                      <a:pt x="0" y="720080"/>
                    </a:cubicBezTo>
                    <a:close/>
                  </a:path>
                </a:pathLst>
              </a:custGeom>
              <a:solidFill>
                <a:srgbClr val="CC99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3" name="円/楕円 612"/>
              <p:cNvSpPr/>
              <p:nvPr/>
            </p:nvSpPr>
            <p:spPr>
              <a:xfrm>
                <a:off x="5624729" y="4501261"/>
                <a:ext cx="311342" cy="311342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14" name="グループ化 613"/>
              <p:cNvGrpSpPr/>
              <p:nvPr/>
            </p:nvGrpSpPr>
            <p:grpSpPr>
              <a:xfrm rot="17100000">
                <a:off x="4684839" y="4892489"/>
                <a:ext cx="376282" cy="876924"/>
                <a:chOff x="4654053" y="4748868"/>
                <a:chExt cx="813638" cy="946832"/>
              </a:xfrm>
            </p:grpSpPr>
            <p:sp>
              <p:nvSpPr>
                <p:cNvPr id="626" name="円/楕円 137"/>
                <p:cNvSpPr/>
                <p:nvPr/>
              </p:nvSpPr>
              <p:spPr>
                <a:xfrm rot="19800000" flipH="1">
                  <a:off x="4654053" y="4748868"/>
                  <a:ext cx="813638" cy="946832"/>
                </a:xfrm>
                <a:custGeom>
                  <a:avLst/>
                  <a:gdLst>
                    <a:gd name="connsiteX0" fmla="*/ 0 w 670148"/>
                    <a:gd name="connsiteY0" fmla="*/ 335074 h 670148"/>
                    <a:gd name="connsiteX1" fmla="*/ 335074 w 670148"/>
                    <a:gd name="connsiteY1" fmla="*/ 0 h 670148"/>
                    <a:gd name="connsiteX2" fmla="*/ 670148 w 670148"/>
                    <a:gd name="connsiteY2" fmla="*/ 335074 h 670148"/>
                    <a:gd name="connsiteX3" fmla="*/ 335074 w 670148"/>
                    <a:gd name="connsiteY3" fmla="*/ 670148 h 670148"/>
                    <a:gd name="connsiteX4" fmla="*/ 0 w 670148"/>
                    <a:gd name="connsiteY4" fmla="*/ 335074 h 670148"/>
                    <a:gd name="connsiteX0" fmla="*/ 20 w 670168"/>
                    <a:gd name="connsiteY0" fmla="*/ 444802 h 779876"/>
                    <a:gd name="connsiteX1" fmla="*/ 347286 w 670168"/>
                    <a:gd name="connsiteY1" fmla="*/ 0 h 779876"/>
                    <a:gd name="connsiteX2" fmla="*/ 670168 w 670168"/>
                    <a:gd name="connsiteY2" fmla="*/ 444802 h 779876"/>
                    <a:gd name="connsiteX3" fmla="*/ 335094 w 670168"/>
                    <a:gd name="connsiteY3" fmla="*/ 779876 h 779876"/>
                    <a:gd name="connsiteX4" fmla="*/ 20 w 670168"/>
                    <a:gd name="connsiteY4" fmla="*/ 444802 h 7798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70168" h="779876">
                      <a:moveTo>
                        <a:pt x="20" y="444802"/>
                      </a:moveTo>
                      <a:cubicBezTo>
                        <a:pt x="2052" y="314823"/>
                        <a:pt x="162230" y="0"/>
                        <a:pt x="347286" y="0"/>
                      </a:cubicBezTo>
                      <a:cubicBezTo>
                        <a:pt x="532342" y="0"/>
                        <a:pt x="670168" y="259746"/>
                        <a:pt x="670168" y="444802"/>
                      </a:cubicBezTo>
                      <a:cubicBezTo>
                        <a:pt x="670168" y="629858"/>
                        <a:pt x="520150" y="779876"/>
                        <a:pt x="335094" y="779876"/>
                      </a:cubicBezTo>
                      <a:cubicBezTo>
                        <a:pt x="150038" y="779876"/>
                        <a:pt x="-2012" y="574781"/>
                        <a:pt x="20" y="444802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27" name="円/楕円 138"/>
                <p:cNvSpPr/>
                <p:nvPr/>
              </p:nvSpPr>
              <p:spPr>
                <a:xfrm rot="19800000" flipH="1">
                  <a:off x="4700451" y="5002078"/>
                  <a:ext cx="489965" cy="586178"/>
                </a:xfrm>
                <a:custGeom>
                  <a:avLst/>
                  <a:gdLst>
                    <a:gd name="connsiteX0" fmla="*/ 0 w 403568"/>
                    <a:gd name="connsiteY0" fmla="*/ 201784 h 403568"/>
                    <a:gd name="connsiteX1" fmla="*/ 201784 w 403568"/>
                    <a:gd name="connsiteY1" fmla="*/ 0 h 403568"/>
                    <a:gd name="connsiteX2" fmla="*/ 403568 w 403568"/>
                    <a:gd name="connsiteY2" fmla="*/ 201784 h 403568"/>
                    <a:gd name="connsiteX3" fmla="*/ 201784 w 403568"/>
                    <a:gd name="connsiteY3" fmla="*/ 403568 h 403568"/>
                    <a:gd name="connsiteX4" fmla="*/ 0 w 403568"/>
                    <a:gd name="connsiteY4" fmla="*/ 201784 h 403568"/>
                    <a:gd name="connsiteX0" fmla="*/ 0 w 403568"/>
                    <a:gd name="connsiteY0" fmla="*/ 281032 h 482816"/>
                    <a:gd name="connsiteX1" fmla="*/ 201784 w 403568"/>
                    <a:gd name="connsiteY1" fmla="*/ 0 h 482816"/>
                    <a:gd name="connsiteX2" fmla="*/ 403568 w 403568"/>
                    <a:gd name="connsiteY2" fmla="*/ 281032 h 482816"/>
                    <a:gd name="connsiteX3" fmla="*/ 201784 w 403568"/>
                    <a:gd name="connsiteY3" fmla="*/ 482816 h 482816"/>
                    <a:gd name="connsiteX4" fmla="*/ 0 w 403568"/>
                    <a:gd name="connsiteY4" fmla="*/ 281032 h 4828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03568" h="482816">
                      <a:moveTo>
                        <a:pt x="0" y="281032"/>
                      </a:moveTo>
                      <a:cubicBezTo>
                        <a:pt x="0" y="200563"/>
                        <a:pt x="90342" y="0"/>
                        <a:pt x="201784" y="0"/>
                      </a:cubicBezTo>
                      <a:cubicBezTo>
                        <a:pt x="313226" y="0"/>
                        <a:pt x="403568" y="169590"/>
                        <a:pt x="403568" y="281032"/>
                      </a:cubicBezTo>
                      <a:cubicBezTo>
                        <a:pt x="403568" y="392474"/>
                        <a:pt x="313226" y="482816"/>
                        <a:pt x="201784" y="482816"/>
                      </a:cubicBezTo>
                      <a:cubicBezTo>
                        <a:pt x="90342" y="482816"/>
                        <a:pt x="0" y="361501"/>
                        <a:pt x="0" y="28103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615" name="グループ化 614"/>
              <p:cNvGrpSpPr/>
              <p:nvPr/>
            </p:nvGrpSpPr>
            <p:grpSpPr>
              <a:xfrm rot="4500000" flipH="1">
                <a:off x="6035359" y="4892490"/>
                <a:ext cx="376282" cy="876924"/>
                <a:chOff x="4654053" y="4748868"/>
                <a:chExt cx="813638" cy="946832"/>
              </a:xfrm>
            </p:grpSpPr>
            <p:sp>
              <p:nvSpPr>
                <p:cNvPr id="624" name="円/楕円 137"/>
                <p:cNvSpPr/>
                <p:nvPr/>
              </p:nvSpPr>
              <p:spPr>
                <a:xfrm rot="19800000" flipH="1">
                  <a:off x="4654053" y="4748868"/>
                  <a:ext cx="813638" cy="946832"/>
                </a:xfrm>
                <a:custGeom>
                  <a:avLst/>
                  <a:gdLst>
                    <a:gd name="connsiteX0" fmla="*/ 0 w 670148"/>
                    <a:gd name="connsiteY0" fmla="*/ 335074 h 670148"/>
                    <a:gd name="connsiteX1" fmla="*/ 335074 w 670148"/>
                    <a:gd name="connsiteY1" fmla="*/ 0 h 670148"/>
                    <a:gd name="connsiteX2" fmla="*/ 670148 w 670148"/>
                    <a:gd name="connsiteY2" fmla="*/ 335074 h 670148"/>
                    <a:gd name="connsiteX3" fmla="*/ 335074 w 670148"/>
                    <a:gd name="connsiteY3" fmla="*/ 670148 h 670148"/>
                    <a:gd name="connsiteX4" fmla="*/ 0 w 670148"/>
                    <a:gd name="connsiteY4" fmla="*/ 335074 h 670148"/>
                    <a:gd name="connsiteX0" fmla="*/ 20 w 670168"/>
                    <a:gd name="connsiteY0" fmla="*/ 444802 h 779876"/>
                    <a:gd name="connsiteX1" fmla="*/ 347286 w 670168"/>
                    <a:gd name="connsiteY1" fmla="*/ 0 h 779876"/>
                    <a:gd name="connsiteX2" fmla="*/ 670168 w 670168"/>
                    <a:gd name="connsiteY2" fmla="*/ 444802 h 779876"/>
                    <a:gd name="connsiteX3" fmla="*/ 335094 w 670168"/>
                    <a:gd name="connsiteY3" fmla="*/ 779876 h 779876"/>
                    <a:gd name="connsiteX4" fmla="*/ 20 w 670168"/>
                    <a:gd name="connsiteY4" fmla="*/ 444802 h 7798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70168" h="779876">
                      <a:moveTo>
                        <a:pt x="20" y="444802"/>
                      </a:moveTo>
                      <a:cubicBezTo>
                        <a:pt x="2052" y="314823"/>
                        <a:pt x="162230" y="0"/>
                        <a:pt x="347286" y="0"/>
                      </a:cubicBezTo>
                      <a:cubicBezTo>
                        <a:pt x="532342" y="0"/>
                        <a:pt x="670168" y="259746"/>
                        <a:pt x="670168" y="444802"/>
                      </a:cubicBezTo>
                      <a:cubicBezTo>
                        <a:pt x="670168" y="629858"/>
                        <a:pt x="520150" y="779876"/>
                        <a:pt x="335094" y="779876"/>
                      </a:cubicBezTo>
                      <a:cubicBezTo>
                        <a:pt x="150038" y="779876"/>
                        <a:pt x="-2012" y="574781"/>
                        <a:pt x="20" y="444802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25" name="円/楕円 138"/>
                <p:cNvSpPr/>
                <p:nvPr/>
              </p:nvSpPr>
              <p:spPr>
                <a:xfrm rot="19800000" flipH="1">
                  <a:off x="4700451" y="5002078"/>
                  <a:ext cx="489965" cy="586178"/>
                </a:xfrm>
                <a:custGeom>
                  <a:avLst/>
                  <a:gdLst>
                    <a:gd name="connsiteX0" fmla="*/ 0 w 403568"/>
                    <a:gd name="connsiteY0" fmla="*/ 201784 h 403568"/>
                    <a:gd name="connsiteX1" fmla="*/ 201784 w 403568"/>
                    <a:gd name="connsiteY1" fmla="*/ 0 h 403568"/>
                    <a:gd name="connsiteX2" fmla="*/ 403568 w 403568"/>
                    <a:gd name="connsiteY2" fmla="*/ 201784 h 403568"/>
                    <a:gd name="connsiteX3" fmla="*/ 201784 w 403568"/>
                    <a:gd name="connsiteY3" fmla="*/ 403568 h 403568"/>
                    <a:gd name="connsiteX4" fmla="*/ 0 w 403568"/>
                    <a:gd name="connsiteY4" fmla="*/ 201784 h 403568"/>
                    <a:gd name="connsiteX0" fmla="*/ 0 w 403568"/>
                    <a:gd name="connsiteY0" fmla="*/ 281032 h 482816"/>
                    <a:gd name="connsiteX1" fmla="*/ 201784 w 403568"/>
                    <a:gd name="connsiteY1" fmla="*/ 0 h 482816"/>
                    <a:gd name="connsiteX2" fmla="*/ 403568 w 403568"/>
                    <a:gd name="connsiteY2" fmla="*/ 281032 h 482816"/>
                    <a:gd name="connsiteX3" fmla="*/ 201784 w 403568"/>
                    <a:gd name="connsiteY3" fmla="*/ 482816 h 482816"/>
                    <a:gd name="connsiteX4" fmla="*/ 0 w 403568"/>
                    <a:gd name="connsiteY4" fmla="*/ 281032 h 4828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03568" h="482816">
                      <a:moveTo>
                        <a:pt x="0" y="281032"/>
                      </a:moveTo>
                      <a:cubicBezTo>
                        <a:pt x="0" y="200563"/>
                        <a:pt x="90342" y="0"/>
                        <a:pt x="201784" y="0"/>
                      </a:cubicBezTo>
                      <a:cubicBezTo>
                        <a:pt x="313226" y="0"/>
                        <a:pt x="403568" y="169590"/>
                        <a:pt x="403568" y="281032"/>
                      </a:cubicBezTo>
                      <a:cubicBezTo>
                        <a:pt x="403568" y="392474"/>
                        <a:pt x="313226" y="482816"/>
                        <a:pt x="201784" y="482816"/>
                      </a:cubicBezTo>
                      <a:cubicBezTo>
                        <a:pt x="90342" y="482816"/>
                        <a:pt x="0" y="361501"/>
                        <a:pt x="0" y="28103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616" name="円/楕円 245"/>
              <p:cNvSpPr/>
              <p:nvPr/>
            </p:nvSpPr>
            <p:spPr>
              <a:xfrm>
                <a:off x="4832427" y="5035739"/>
                <a:ext cx="1440160" cy="1440160"/>
              </a:xfrm>
              <a:custGeom>
                <a:avLst/>
                <a:gdLst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0 w 1440160"/>
                  <a:gd name="connsiteY0" fmla="*/ 720080 h 1572240"/>
                  <a:gd name="connsiteX1" fmla="*/ 720080 w 1440160"/>
                  <a:gd name="connsiteY1" fmla="*/ 0 h 1572240"/>
                  <a:gd name="connsiteX2" fmla="*/ 1440160 w 1440160"/>
                  <a:gd name="connsiteY2" fmla="*/ 720080 h 1572240"/>
                  <a:gd name="connsiteX3" fmla="*/ 720080 w 1440160"/>
                  <a:gd name="connsiteY3" fmla="*/ 1572240 h 1572240"/>
                  <a:gd name="connsiteX4" fmla="*/ 0 w 1440160"/>
                  <a:gd name="connsiteY4" fmla="*/ 720080 h 15722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40160" h="1572240">
                    <a:moveTo>
                      <a:pt x="0" y="720080"/>
                    </a:moveTo>
                    <a:cubicBezTo>
                      <a:pt x="0" y="322391"/>
                      <a:pt x="322391" y="0"/>
                      <a:pt x="720080" y="0"/>
                    </a:cubicBezTo>
                    <a:cubicBezTo>
                      <a:pt x="1117769" y="0"/>
                      <a:pt x="1440160" y="322391"/>
                      <a:pt x="1440160" y="720080"/>
                    </a:cubicBezTo>
                    <a:cubicBezTo>
                      <a:pt x="1440160" y="1117769"/>
                      <a:pt x="1117769" y="1572240"/>
                      <a:pt x="720080" y="1572240"/>
                    </a:cubicBezTo>
                    <a:cubicBezTo>
                      <a:pt x="322391" y="1572240"/>
                      <a:pt x="0" y="1117769"/>
                      <a:pt x="0" y="720080"/>
                    </a:cubicBez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7" name="円/楕円 4"/>
              <p:cNvSpPr/>
              <p:nvPr/>
            </p:nvSpPr>
            <p:spPr>
              <a:xfrm>
                <a:off x="4951401" y="6136415"/>
                <a:ext cx="1174225" cy="345182"/>
              </a:xfrm>
              <a:custGeom>
                <a:avLst/>
                <a:gdLst>
                  <a:gd name="connsiteX0" fmla="*/ 0 w 1440160"/>
                  <a:gd name="connsiteY0" fmla="*/ 144016 h 288032"/>
                  <a:gd name="connsiteX1" fmla="*/ 720080 w 1440160"/>
                  <a:gd name="connsiteY1" fmla="*/ 0 h 288032"/>
                  <a:gd name="connsiteX2" fmla="*/ 1440160 w 1440160"/>
                  <a:gd name="connsiteY2" fmla="*/ 144016 h 288032"/>
                  <a:gd name="connsiteX3" fmla="*/ 720080 w 1440160"/>
                  <a:gd name="connsiteY3" fmla="*/ 288032 h 288032"/>
                  <a:gd name="connsiteX4" fmla="*/ 0 w 1440160"/>
                  <a:gd name="connsiteY4" fmla="*/ 144016 h 288032"/>
                  <a:gd name="connsiteX0" fmla="*/ 0 w 1318240"/>
                  <a:gd name="connsiteY0" fmla="*/ 31123 h 371856"/>
                  <a:gd name="connsiteX1" fmla="*/ 598160 w 1318240"/>
                  <a:gd name="connsiteY1" fmla="*/ 77607 h 371856"/>
                  <a:gd name="connsiteX2" fmla="*/ 1318240 w 1318240"/>
                  <a:gd name="connsiteY2" fmla="*/ 221623 h 371856"/>
                  <a:gd name="connsiteX3" fmla="*/ 598160 w 1318240"/>
                  <a:gd name="connsiteY3" fmla="*/ 365639 h 371856"/>
                  <a:gd name="connsiteX4" fmla="*/ 0 w 1318240"/>
                  <a:gd name="connsiteY4" fmla="*/ 31123 h 371856"/>
                  <a:gd name="connsiteX0" fmla="*/ 0 w 1203940"/>
                  <a:gd name="connsiteY0" fmla="*/ 26668 h 361203"/>
                  <a:gd name="connsiteX1" fmla="*/ 598160 w 1203940"/>
                  <a:gd name="connsiteY1" fmla="*/ 73152 h 361203"/>
                  <a:gd name="connsiteX2" fmla="*/ 1203940 w 1203940"/>
                  <a:gd name="connsiteY2" fmla="*/ 41908 h 361203"/>
                  <a:gd name="connsiteX3" fmla="*/ 598160 w 1203940"/>
                  <a:gd name="connsiteY3" fmla="*/ 361184 h 361203"/>
                  <a:gd name="connsiteX4" fmla="*/ 0 w 1203940"/>
                  <a:gd name="connsiteY4" fmla="*/ 26668 h 361203"/>
                  <a:gd name="connsiteX0" fmla="*/ 0 w 1203940"/>
                  <a:gd name="connsiteY0" fmla="*/ 26668 h 361484"/>
                  <a:gd name="connsiteX1" fmla="*/ 598160 w 1203940"/>
                  <a:gd name="connsiteY1" fmla="*/ 73152 h 361484"/>
                  <a:gd name="connsiteX2" fmla="*/ 1203940 w 1203940"/>
                  <a:gd name="connsiteY2" fmla="*/ 41908 h 361484"/>
                  <a:gd name="connsiteX3" fmla="*/ 598160 w 1203940"/>
                  <a:gd name="connsiteY3" fmla="*/ 361184 h 361484"/>
                  <a:gd name="connsiteX4" fmla="*/ 0 w 1203940"/>
                  <a:gd name="connsiteY4" fmla="*/ 26668 h 361484"/>
                  <a:gd name="connsiteX0" fmla="*/ 0 w 1203940"/>
                  <a:gd name="connsiteY0" fmla="*/ 26668 h 361484"/>
                  <a:gd name="connsiteX1" fmla="*/ 598160 w 1203940"/>
                  <a:gd name="connsiteY1" fmla="*/ 73152 h 361484"/>
                  <a:gd name="connsiteX2" fmla="*/ 1203940 w 1203940"/>
                  <a:gd name="connsiteY2" fmla="*/ 41908 h 361484"/>
                  <a:gd name="connsiteX3" fmla="*/ 598160 w 1203940"/>
                  <a:gd name="connsiteY3" fmla="*/ 361184 h 361484"/>
                  <a:gd name="connsiteX4" fmla="*/ 0 w 1203940"/>
                  <a:gd name="connsiteY4" fmla="*/ 26668 h 361484"/>
                  <a:gd name="connsiteX0" fmla="*/ 1 w 1203941"/>
                  <a:gd name="connsiteY0" fmla="*/ 10386 h 345202"/>
                  <a:gd name="connsiteX1" fmla="*/ 602067 w 1203941"/>
                  <a:gd name="connsiteY1" fmla="*/ 79730 h 345202"/>
                  <a:gd name="connsiteX2" fmla="*/ 1203941 w 1203941"/>
                  <a:gd name="connsiteY2" fmla="*/ 25626 h 345202"/>
                  <a:gd name="connsiteX3" fmla="*/ 598161 w 1203941"/>
                  <a:gd name="connsiteY3" fmla="*/ 344902 h 345202"/>
                  <a:gd name="connsiteX4" fmla="*/ 1 w 1203941"/>
                  <a:gd name="connsiteY4" fmla="*/ 10386 h 345202"/>
                  <a:gd name="connsiteX0" fmla="*/ 1 w 1203941"/>
                  <a:gd name="connsiteY0" fmla="*/ 10386 h 345182"/>
                  <a:gd name="connsiteX1" fmla="*/ 602067 w 1203941"/>
                  <a:gd name="connsiteY1" fmla="*/ 79730 h 345182"/>
                  <a:gd name="connsiteX2" fmla="*/ 1203941 w 1203941"/>
                  <a:gd name="connsiteY2" fmla="*/ 25626 h 345182"/>
                  <a:gd name="connsiteX3" fmla="*/ 598161 w 1203941"/>
                  <a:gd name="connsiteY3" fmla="*/ 344902 h 345182"/>
                  <a:gd name="connsiteX4" fmla="*/ 1 w 1203941"/>
                  <a:gd name="connsiteY4" fmla="*/ 10386 h 345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203941" h="345182">
                    <a:moveTo>
                      <a:pt x="1" y="10386"/>
                    </a:moveTo>
                    <a:cubicBezTo>
                      <a:pt x="652" y="-33809"/>
                      <a:pt x="233434" y="77190"/>
                      <a:pt x="602067" y="79730"/>
                    </a:cubicBezTo>
                    <a:cubicBezTo>
                      <a:pt x="970700" y="82270"/>
                      <a:pt x="1203941" y="-34862"/>
                      <a:pt x="1203941" y="25626"/>
                    </a:cubicBezTo>
                    <a:cubicBezTo>
                      <a:pt x="1203941" y="86114"/>
                      <a:pt x="947408" y="355062"/>
                      <a:pt x="598161" y="344902"/>
                    </a:cubicBezTo>
                    <a:cubicBezTo>
                      <a:pt x="248914" y="334742"/>
                      <a:pt x="-650" y="54581"/>
                      <a:pt x="1" y="10386"/>
                    </a:cubicBezTo>
                    <a:close/>
                  </a:path>
                </a:pathLst>
              </a:cu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8" name="円/楕円 617"/>
              <p:cNvSpPr/>
              <p:nvPr/>
            </p:nvSpPr>
            <p:spPr>
              <a:xfrm rot="1041864">
                <a:off x="5129327" y="6241305"/>
                <a:ext cx="328521" cy="143872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9" name="円/楕円 618"/>
              <p:cNvSpPr/>
              <p:nvPr/>
            </p:nvSpPr>
            <p:spPr>
              <a:xfrm rot="20558136" flipH="1">
                <a:off x="5632126" y="6241304"/>
                <a:ext cx="328521" cy="143872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0" name="円/楕円 619"/>
              <p:cNvSpPr/>
              <p:nvPr/>
            </p:nvSpPr>
            <p:spPr>
              <a:xfrm>
                <a:off x="5202630" y="5157477"/>
                <a:ext cx="176558" cy="133367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1" name="円/楕円 620"/>
              <p:cNvSpPr/>
              <p:nvPr/>
            </p:nvSpPr>
            <p:spPr>
              <a:xfrm>
                <a:off x="5713779" y="5153613"/>
                <a:ext cx="176558" cy="133367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2" name="円/楕円 621"/>
              <p:cNvSpPr/>
              <p:nvPr/>
            </p:nvSpPr>
            <p:spPr>
              <a:xfrm>
                <a:off x="4974562" y="5371321"/>
                <a:ext cx="176558" cy="133367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3" name="円/楕円 622"/>
              <p:cNvSpPr/>
              <p:nvPr/>
            </p:nvSpPr>
            <p:spPr>
              <a:xfrm>
                <a:off x="5947059" y="5359874"/>
                <a:ext cx="176558" cy="133367"/>
              </a:xfrm>
              <a:prstGeom prst="ellipse">
                <a:avLst/>
              </a:prstGeom>
              <a:solidFill>
                <a:srgbClr val="6633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06" name="円/楕円 605"/>
            <p:cNvSpPr/>
            <p:nvPr/>
          </p:nvSpPr>
          <p:spPr>
            <a:xfrm>
              <a:off x="7284738" y="5434321"/>
              <a:ext cx="510132" cy="5101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7" name="円/楕円 606"/>
            <p:cNvSpPr/>
            <p:nvPr/>
          </p:nvSpPr>
          <p:spPr>
            <a:xfrm>
              <a:off x="7387656" y="5536604"/>
              <a:ext cx="30556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8" name="円/楕円 607"/>
            <p:cNvSpPr/>
            <p:nvPr/>
          </p:nvSpPr>
          <p:spPr>
            <a:xfrm>
              <a:off x="7973586" y="5434321"/>
              <a:ext cx="510132" cy="51013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9" name="円/楕円 608"/>
            <p:cNvSpPr/>
            <p:nvPr/>
          </p:nvSpPr>
          <p:spPr>
            <a:xfrm>
              <a:off x="8076504" y="5536604"/>
              <a:ext cx="305566" cy="30556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628" name="グループ化 627"/>
          <p:cNvGrpSpPr/>
          <p:nvPr/>
        </p:nvGrpSpPr>
        <p:grpSpPr>
          <a:xfrm>
            <a:off x="4311500" y="5078102"/>
            <a:ext cx="1340149" cy="1238083"/>
            <a:chOff x="4505879" y="5002451"/>
            <a:chExt cx="1560851" cy="1441976"/>
          </a:xfrm>
        </p:grpSpPr>
        <p:grpSp>
          <p:nvGrpSpPr>
            <p:cNvPr id="629" name="グループ化 628"/>
            <p:cNvGrpSpPr/>
            <p:nvPr/>
          </p:nvGrpSpPr>
          <p:grpSpPr>
            <a:xfrm>
              <a:off x="4505879" y="5002451"/>
              <a:ext cx="1560851" cy="1441976"/>
              <a:chOff x="619679" y="5002451"/>
              <a:chExt cx="1560851" cy="1441976"/>
            </a:xfrm>
          </p:grpSpPr>
          <p:sp>
            <p:nvSpPr>
              <p:cNvPr id="631" name="円/楕円 219"/>
              <p:cNvSpPr/>
              <p:nvPr/>
            </p:nvSpPr>
            <p:spPr>
              <a:xfrm>
                <a:off x="619679" y="5002451"/>
                <a:ext cx="1560851" cy="1441976"/>
              </a:xfrm>
              <a:custGeom>
                <a:avLst/>
                <a:gdLst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0 w 1440160"/>
                  <a:gd name="connsiteY0" fmla="*/ 720080 h 1440160"/>
                  <a:gd name="connsiteX1" fmla="*/ 720080 w 1440160"/>
                  <a:gd name="connsiteY1" fmla="*/ 0 h 1440160"/>
                  <a:gd name="connsiteX2" fmla="*/ 1440160 w 1440160"/>
                  <a:gd name="connsiteY2" fmla="*/ 720080 h 1440160"/>
                  <a:gd name="connsiteX3" fmla="*/ 720080 w 1440160"/>
                  <a:gd name="connsiteY3" fmla="*/ 1440160 h 1440160"/>
                  <a:gd name="connsiteX4" fmla="*/ 0 w 1440160"/>
                  <a:gd name="connsiteY4" fmla="*/ 720080 h 1440160"/>
                  <a:gd name="connsiteX0" fmla="*/ 53687 w 1493847"/>
                  <a:gd name="connsiteY0" fmla="*/ 720080 h 1440611"/>
                  <a:gd name="connsiteX1" fmla="*/ 773767 w 1493847"/>
                  <a:gd name="connsiteY1" fmla="*/ 0 h 1440611"/>
                  <a:gd name="connsiteX2" fmla="*/ 1493847 w 1493847"/>
                  <a:gd name="connsiteY2" fmla="*/ 720080 h 1440611"/>
                  <a:gd name="connsiteX3" fmla="*/ 773767 w 1493847"/>
                  <a:gd name="connsiteY3" fmla="*/ 1440160 h 1440611"/>
                  <a:gd name="connsiteX4" fmla="*/ 53687 w 1493847"/>
                  <a:gd name="connsiteY4" fmla="*/ 720080 h 1440611"/>
                  <a:gd name="connsiteX0" fmla="*/ 53687 w 1550151"/>
                  <a:gd name="connsiteY0" fmla="*/ 720080 h 1440611"/>
                  <a:gd name="connsiteX1" fmla="*/ 773767 w 1550151"/>
                  <a:gd name="connsiteY1" fmla="*/ 0 h 1440611"/>
                  <a:gd name="connsiteX2" fmla="*/ 1493847 w 1550151"/>
                  <a:gd name="connsiteY2" fmla="*/ 720080 h 1440611"/>
                  <a:gd name="connsiteX3" fmla="*/ 773767 w 1550151"/>
                  <a:gd name="connsiteY3" fmla="*/ 1440160 h 1440611"/>
                  <a:gd name="connsiteX4" fmla="*/ 53687 w 1550151"/>
                  <a:gd name="connsiteY4" fmla="*/ 720080 h 1440611"/>
                  <a:gd name="connsiteX0" fmla="*/ 53687 w 1560851"/>
                  <a:gd name="connsiteY0" fmla="*/ 720080 h 1441976"/>
                  <a:gd name="connsiteX1" fmla="*/ 773767 w 1560851"/>
                  <a:gd name="connsiteY1" fmla="*/ 0 h 1441976"/>
                  <a:gd name="connsiteX2" fmla="*/ 1493847 w 1560851"/>
                  <a:gd name="connsiteY2" fmla="*/ 720080 h 1441976"/>
                  <a:gd name="connsiteX3" fmla="*/ 773767 w 1560851"/>
                  <a:gd name="connsiteY3" fmla="*/ 1440160 h 1441976"/>
                  <a:gd name="connsiteX4" fmla="*/ 53687 w 1560851"/>
                  <a:gd name="connsiteY4" fmla="*/ 720080 h 1441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560851" h="1441976">
                    <a:moveTo>
                      <a:pt x="53687" y="720080"/>
                    </a:moveTo>
                    <a:cubicBezTo>
                      <a:pt x="53687" y="322391"/>
                      <a:pt x="376078" y="0"/>
                      <a:pt x="773767" y="0"/>
                    </a:cubicBezTo>
                    <a:cubicBezTo>
                      <a:pt x="1171456" y="0"/>
                      <a:pt x="1493847" y="322391"/>
                      <a:pt x="1493847" y="720080"/>
                    </a:cubicBezTo>
                    <a:cubicBezTo>
                      <a:pt x="1760547" y="1514009"/>
                      <a:pt x="1171456" y="1440160"/>
                      <a:pt x="773767" y="1440160"/>
                    </a:cubicBezTo>
                    <a:cubicBezTo>
                      <a:pt x="376078" y="1440160"/>
                      <a:pt x="-174913" y="1483529"/>
                      <a:pt x="53687" y="720080"/>
                    </a:cubicBezTo>
                    <a:close/>
                  </a:path>
                </a:pathLst>
              </a:custGeom>
              <a:solidFill>
                <a:srgbClr val="FF33C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2" name="円/楕円 631"/>
              <p:cNvSpPr/>
              <p:nvPr/>
            </p:nvSpPr>
            <p:spPr>
              <a:xfrm>
                <a:off x="799539" y="5317302"/>
                <a:ext cx="510132" cy="5101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3" name="円/楕円 632"/>
              <p:cNvSpPr/>
              <p:nvPr/>
            </p:nvSpPr>
            <p:spPr>
              <a:xfrm>
                <a:off x="1475179" y="5317302"/>
                <a:ext cx="510132" cy="5101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4" name="円/楕円 633"/>
              <p:cNvSpPr/>
              <p:nvPr/>
            </p:nvSpPr>
            <p:spPr>
              <a:xfrm>
                <a:off x="901822" y="5419585"/>
                <a:ext cx="305566" cy="305566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5" name="円/楕円 634"/>
              <p:cNvSpPr/>
              <p:nvPr/>
            </p:nvSpPr>
            <p:spPr>
              <a:xfrm>
                <a:off x="1578097" y="5419585"/>
                <a:ext cx="305566" cy="305566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6" name="円/楕円 428"/>
              <p:cNvSpPr/>
              <p:nvPr/>
            </p:nvSpPr>
            <p:spPr>
              <a:xfrm flipV="1">
                <a:off x="784633" y="6096096"/>
                <a:ext cx="1232172" cy="250233"/>
              </a:xfrm>
              <a:custGeom>
                <a:avLst/>
                <a:gdLst>
                  <a:gd name="connsiteX0" fmla="*/ 0 w 1232172"/>
                  <a:gd name="connsiteY0" fmla="*/ 222539 h 445078"/>
                  <a:gd name="connsiteX1" fmla="*/ 616086 w 1232172"/>
                  <a:gd name="connsiteY1" fmla="*/ 0 h 445078"/>
                  <a:gd name="connsiteX2" fmla="*/ 1232172 w 1232172"/>
                  <a:gd name="connsiteY2" fmla="*/ 222539 h 445078"/>
                  <a:gd name="connsiteX3" fmla="*/ 616086 w 1232172"/>
                  <a:gd name="connsiteY3" fmla="*/ 445078 h 445078"/>
                  <a:gd name="connsiteX4" fmla="*/ 0 w 1232172"/>
                  <a:gd name="connsiteY4" fmla="*/ 222539 h 445078"/>
                  <a:gd name="connsiteX0" fmla="*/ 0 w 1232172"/>
                  <a:gd name="connsiteY0" fmla="*/ 222539 h 445078"/>
                  <a:gd name="connsiteX1" fmla="*/ 616086 w 1232172"/>
                  <a:gd name="connsiteY1" fmla="*/ 0 h 445078"/>
                  <a:gd name="connsiteX2" fmla="*/ 1232172 w 1232172"/>
                  <a:gd name="connsiteY2" fmla="*/ 222539 h 445078"/>
                  <a:gd name="connsiteX3" fmla="*/ 616086 w 1232172"/>
                  <a:gd name="connsiteY3" fmla="*/ 445078 h 445078"/>
                  <a:gd name="connsiteX4" fmla="*/ 0 w 1232172"/>
                  <a:gd name="connsiteY4" fmla="*/ 222539 h 445078"/>
                  <a:gd name="connsiteX0" fmla="*/ 0 w 1232172"/>
                  <a:gd name="connsiteY0" fmla="*/ 222539 h 445078"/>
                  <a:gd name="connsiteX1" fmla="*/ 616086 w 1232172"/>
                  <a:gd name="connsiteY1" fmla="*/ 0 h 445078"/>
                  <a:gd name="connsiteX2" fmla="*/ 1232172 w 1232172"/>
                  <a:gd name="connsiteY2" fmla="*/ 222539 h 445078"/>
                  <a:gd name="connsiteX3" fmla="*/ 616086 w 1232172"/>
                  <a:gd name="connsiteY3" fmla="*/ 445078 h 445078"/>
                  <a:gd name="connsiteX4" fmla="*/ 0 w 1232172"/>
                  <a:gd name="connsiteY4" fmla="*/ 222539 h 445078"/>
                  <a:gd name="connsiteX0" fmla="*/ 0 w 1232172"/>
                  <a:gd name="connsiteY0" fmla="*/ 222539 h 266354"/>
                  <a:gd name="connsiteX1" fmla="*/ 616086 w 1232172"/>
                  <a:gd name="connsiteY1" fmla="*/ 0 h 266354"/>
                  <a:gd name="connsiteX2" fmla="*/ 1232172 w 1232172"/>
                  <a:gd name="connsiteY2" fmla="*/ 222539 h 266354"/>
                  <a:gd name="connsiteX3" fmla="*/ 616086 w 1232172"/>
                  <a:gd name="connsiteY3" fmla="*/ 170758 h 266354"/>
                  <a:gd name="connsiteX4" fmla="*/ 0 w 1232172"/>
                  <a:gd name="connsiteY4" fmla="*/ 222539 h 266354"/>
                  <a:gd name="connsiteX0" fmla="*/ 0 w 1232172"/>
                  <a:gd name="connsiteY0" fmla="*/ 222539 h 270050"/>
                  <a:gd name="connsiteX1" fmla="*/ 616086 w 1232172"/>
                  <a:gd name="connsiteY1" fmla="*/ 0 h 270050"/>
                  <a:gd name="connsiteX2" fmla="*/ 1232172 w 1232172"/>
                  <a:gd name="connsiteY2" fmla="*/ 222539 h 270050"/>
                  <a:gd name="connsiteX3" fmla="*/ 616086 w 1232172"/>
                  <a:gd name="connsiteY3" fmla="*/ 191078 h 270050"/>
                  <a:gd name="connsiteX4" fmla="*/ 0 w 1232172"/>
                  <a:gd name="connsiteY4" fmla="*/ 222539 h 270050"/>
                  <a:gd name="connsiteX0" fmla="*/ 0 w 1232172"/>
                  <a:gd name="connsiteY0" fmla="*/ 222539 h 270050"/>
                  <a:gd name="connsiteX1" fmla="*/ 616086 w 1232172"/>
                  <a:gd name="connsiteY1" fmla="*/ 0 h 270050"/>
                  <a:gd name="connsiteX2" fmla="*/ 1232172 w 1232172"/>
                  <a:gd name="connsiteY2" fmla="*/ 222539 h 270050"/>
                  <a:gd name="connsiteX3" fmla="*/ 616086 w 1232172"/>
                  <a:gd name="connsiteY3" fmla="*/ 191078 h 270050"/>
                  <a:gd name="connsiteX4" fmla="*/ 0 w 1232172"/>
                  <a:gd name="connsiteY4" fmla="*/ 222539 h 270050"/>
                  <a:gd name="connsiteX0" fmla="*/ 0 w 1232172"/>
                  <a:gd name="connsiteY0" fmla="*/ 222539 h 250233"/>
                  <a:gd name="connsiteX1" fmla="*/ 616086 w 1232172"/>
                  <a:gd name="connsiteY1" fmla="*/ 0 h 250233"/>
                  <a:gd name="connsiteX2" fmla="*/ 1232172 w 1232172"/>
                  <a:gd name="connsiteY2" fmla="*/ 222539 h 250233"/>
                  <a:gd name="connsiteX3" fmla="*/ 616086 w 1232172"/>
                  <a:gd name="connsiteY3" fmla="*/ 191078 h 250233"/>
                  <a:gd name="connsiteX4" fmla="*/ 0 w 1232172"/>
                  <a:gd name="connsiteY4" fmla="*/ 222539 h 250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232172" h="250233">
                    <a:moveTo>
                      <a:pt x="0" y="222539"/>
                    </a:moveTo>
                    <a:cubicBezTo>
                      <a:pt x="0" y="150434"/>
                      <a:pt x="275831" y="0"/>
                      <a:pt x="616086" y="0"/>
                    </a:cubicBezTo>
                    <a:cubicBezTo>
                      <a:pt x="956341" y="0"/>
                      <a:pt x="1232172" y="145354"/>
                      <a:pt x="1232172" y="222539"/>
                    </a:cubicBezTo>
                    <a:cubicBezTo>
                      <a:pt x="1232172" y="299724"/>
                      <a:pt x="956341" y="191078"/>
                      <a:pt x="616086" y="191078"/>
                    </a:cubicBezTo>
                    <a:cubicBezTo>
                      <a:pt x="275831" y="191078"/>
                      <a:pt x="0" y="294644"/>
                      <a:pt x="0" y="222539"/>
                    </a:cubicBez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7" name="円/楕円 428"/>
              <p:cNvSpPr/>
              <p:nvPr/>
            </p:nvSpPr>
            <p:spPr>
              <a:xfrm>
                <a:off x="784633" y="5845863"/>
                <a:ext cx="1232172" cy="250233"/>
              </a:xfrm>
              <a:custGeom>
                <a:avLst/>
                <a:gdLst>
                  <a:gd name="connsiteX0" fmla="*/ 0 w 1232172"/>
                  <a:gd name="connsiteY0" fmla="*/ 222539 h 445078"/>
                  <a:gd name="connsiteX1" fmla="*/ 616086 w 1232172"/>
                  <a:gd name="connsiteY1" fmla="*/ 0 h 445078"/>
                  <a:gd name="connsiteX2" fmla="*/ 1232172 w 1232172"/>
                  <a:gd name="connsiteY2" fmla="*/ 222539 h 445078"/>
                  <a:gd name="connsiteX3" fmla="*/ 616086 w 1232172"/>
                  <a:gd name="connsiteY3" fmla="*/ 445078 h 445078"/>
                  <a:gd name="connsiteX4" fmla="*/ 0 w 1232172"/>
                  <a:gd name="connsiteY4" fmla="*/ 222539 h 445078"/>
                  <a:gd name="connsiteX0" fmla="*/ 0 w 1232172"/>
                  <a:gd name="connsiteY0" fmla="*/ 222539 h 445078"/>
                  <a:gd name="connsiteX1" fmla="*/ 616086 w 1232172"/>
                  <a:gd name="connsiteY1" fmla="*/ 0 h 445078"/>
                  <a:gd name="connsiteX2" fmla="*/ 1232172 w 1232172"/>
                  <a:gd name="connsiteY2" fmla="*/ 222539 h 445078"/>
                  <a:gd name="connsiteX3" fmla="*/ 616086 w 1232172"/>
                  <a:gd name="connsiteY3" fmla="*/ 445078 h 445078"/>
                  <a:gd name="connsiteX4" fmla="*/ 0 w 1232172"/>
                  <a:gd name="connsiteY4" fmla="*/ 222539 h 445078"/>
                  <a:gd name="connsiteX0" fmla="*/ 0 w 1232172"/>
                  <a:gd name="connsiteY0" fmla="*/ 222539 h 445078"/>
                  <a:gd name="connsiteX1" fmla="*/ 616086 w 1232172"/>
                  <a:gd name="connsiteY1" fmla="*/ 0 h 445078"/>
                  <a:gd name="connsiteX2" fmla="*/ 1232172 w 1232172"/>
                  <a:gd name="connsiteY2" fmla="*/ 222539 h 445078"/>
                  <a:gd name="connsiteX3" fmla="*/ 616086 w 1232172"/>
                  <a:gd name="connsiteY3" fmla="*/ 445078 h 445078"/>
                  <a:gd name="connsiteX4" fmla="*/ 0 w 1232172"/>
                  <a:gd name="connsiteY4" fmla="*/ 222539 h 445078"/>
                  <a:gd name="connsiteX0" fmla="*/ 0 w 1232172"/>
                  <a:gd name="connsiteY0" fmla="*/ 222539 h 266354"/>
                  <a:gd name="connsiteX1" fmla="*/ 616086 w 1232172"/>
                  <a:gd name="connsiteY1" fmla="*/ 0 h 266354"/>
                  <a:gd name="connsiteX2" fmla="*/ 1232172 w 1232172"/>
                  <a:gd name="connsiteY2" fmla="*/ 222539 h 266354"/>
                  <a:gd name="connsiteX3" fmla="*/ 616086 w 1232172"/>
                  <a:gd name="connsiteY3" fmla="*/ 170758 h 266354"/>
                  <a:gd name="connsiteX4" fmla="*/ 0 w 1232172"/>
                  <a:gd name="connsiteY4" fmla="*/ 222539 h 266354"/>
                  <a:gd name="connsiteX0" fmla="*/ 0 w 1232172"/>
                  <a:gd name="connsiteY0" fmla="*/ 222539 h 270050"/>
                  <a:gd name="connsiteX1" fmla="*/ 616086 w 1232172"/>
                  <a:gd name="connsiteY1" fmla="*/ 0 h 270050"/>
                  <a:gd name="connsiteX2" fmla="*/ 1232172 w 1232172"/>
                  <a:gd name="connsiteY2" fmla="*/ 222539 h 270050"/>
                  <a:gd name="connsiteX3" fmla="*/ 616086 w 1232172"/>
                  <a:gd name="connsiteY3" fmla="*/ 191078 h 270050"/>
                  <a:gd name="connsiteX4" fmla="*/ 0 w 1232172"/>
                  <a:gd name="connsiteY4" fmla="*/ 222539 h 270050"/>
                  <a:gd name="connsiteX0" fmla="*/ 0 w 1232172"/>
                  <a:gd name="connsiteY0" fmla="*/ 222539 h 270050"/>
                  <a:gd name="connsiteX1" fmla="*/ 616086 w 1232172"/>
                  <a:gd name="connsiteY1" fmla="*/ 0 h 270050"/>
                  <a:gd name="connsiteX2" fmla="*/ 1232172 w 1232172"/>
                  <a:gd name="connsiteY2" fmla="*/ 222539 h 270050"/>
                  <a:gd name="connsiteX3" fmla="*/ 616086 w 1232172"/>
                  <a:gd name="connsiteY3" fmla="*/ 191078 h 270050"/>
                  <a:gd name="connsiteX4" fmla="*/ 0 w 1232172"/>
                  <a:gd name="connsiteY4" fmla="*/ 222539 h 270050"/>
                  <a:gd name="connsiteX0" fmla="*/ 0 w 1232172"/>
                  <a:gd name="connsiteY0" fmla="*/ 222539 h 250233"/>
                  <a:gd name="connsiteX1" fmla="*/ 616086 w 1232172"/>
                  <a:gd name="connsiteY1" fmla="*/ 0 h 250233"/>
                  <a:gd name="connsiteX2" fmla="*/ 1232172 w 1232172"/>
                  <a:gd name="connsiteY2" fmla="*/ 222539 h 250233"/>
                  <a:gd name="connsiteX3" fmla="*/ 616086 w 1232172"/>
                  <a:gd name="connsiteY3" fmla="*/ 191078 h 250233"/>
                  <a:gd name="connsiteX4" fmla="*/ 0 w 1232172"/>
                  <a:gd name="connsiteY4" fmla="*/ 222539 h 250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232172" h="250233">
                    <a:moveTo>
                      <a:pt x="0" y="222539"/>
                    </a:moveTo>
                    <a:cubicBezTo>
                      <a:pt x="0" y="150434"/>
                      <a:pt x="275831" y="0"/>
                      <a:pt x="616086" y="0"/>
                    </a:cubicBezTo>
                    <a:cubicBezTo>
                      <a:pt x="956341" y="0"/>
                      <a:pt x="1232172" y="145354"/>
                      <a:pt x="1232172" y="222539"/>
                    </a:cubicBezTo>
                    <a:cubicBezTo>
                      <a:pt x="1232172" y="299724"/>
                      <a:pt x="956341" y="191078"/>
                      <a:pt x="616086" y="191078"/>
                    </a:cubicBezTo>
                    <a:cubicBezTo>
                      <a:pt x="275831" y="191078"/>
                      <a:pt x="0" y="294644"/>
                      <a:pt x="0" y="222539"/>
                    </a:cubicBez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30" name="円/楕円 431"/>
            <p:cNvSpPr/>
            <p:nvPr/>
          </p:nvSpPr>
          <p:spPr>
            <a:xfrm>
              <a:off x="4670218" y="5947986"/>
              <a:ext cx="1232172" cy="304116"/>
            </a:xfrm>
            <a:custGeom>
              <a:avLst/>
              <a:gdLst>
                <a:gd name="connsiteX0" fmla="*/ 0 w 1232172"/>
                <a:gd name="connsiteY0" fmla="*/ 113958 h 227916"/>
                <a:gd name="connsiteX1" fmla="*/ 616086 w 1232172"/>
                <a:gd name="connsiteY1" fmla="*/ 0 h 227916"/>
                <a:gd name="connsiteX2" fmla="*/ 1232172 w 1232172"/>
                <a:gd name="connsiteY2" fmla="*/ 113958 h 227916"/>
                <a:gd name="connsiteX3" fmla="*/ 616086 w 1232172"/>
                <a:gd name="connsiteY3" fmla="*/ 227916 h 227916"/>
                <a:gd name="connsiteX4" fmla="*/ 0 w 1232172"/>
                <a:gd name="connsiteY4" fmla="*/ 113958 h 227916"/>
                <a:gd name="connsiteX0" fmla="*/ 0 w 1232172"/>
                <a:gd name="connsiteY0" fmla="*/ 113958 h 227916"/>
                <a:gd name="connsiteX1" fmla="*/ 616086 w 1232172"/>
                <a:gd name="connsiteY1" fmla="*/ 0 h 227916"/>
                <a:gd name="connsiteX2" fmla="*/ 1232172 w 1232172"/>
                <a:gd name="connsiteY2" fmla="*/ 113958 h 227916"/>
                <a:gd name="connsiteX3" fmla="*/ 616086 w 1232172"/>
                <a:gd name="connsiteY3" fmla="*/ 227916 h 227916"/>
                <a:gd name="connsiteX4" fmla="*/ 0 w 1232172"/>
                <a:gd name="connsiteY4" fmla="*/ 113958 h 227916"/>
                <a:gd name="connsiteX0" fmla="*/ 0 w 1232172"/>
                <a:gd name="connsiteY0" fmla="*/ 113958 h 227916"/>
                <a:gd name="connsiteX1" fmla="*/ 616086 w 1232172"/>
                <a:gd name="connsiteY1" fmla="*/ 0 h 227916"/>
                <a:gd name="connsiteX2" fmla="*/ 1232172 w 1232172"/>
                <a:gd name="connsiteY2" fmla="*/ 113958 h 227916"/>
                <a:gd name="connsiteX3" fmla="*/ 616086 w 1232172"/>
                <a:gd name="connsiteY3" fmla="*/ 227916 h 227916"/>
                <a:gd name="connsiteX4" fmla="*/ 0 w 1232172"/>
                <a:gd name="connsiteY4" fmla="*/ 113958 h 227916"/>
                <a:gd name="connsiteX0" fmla="*/ 0 w 1232172"/>
                <a:gd name="connsiteY0" fmla="*/ 150153 h 264111"/>
                <a:gd name="connsiteX1" fmla="*/ 616086 w 1232172"/>
                <a:gd name="connsiteY1" fmla="*/ 0 h 264111"/>
                <a:gd name="connsiteX2" fmla="*/ 1232172 w 1232172"/>
                <a:gd name="connsiteY2" fmla="*/ 150153 h 264111"/>
                <a:gd name="connsiteX3" fmla="*/ 616086 w 1232172"/>
                <a:gd name="connsiteY3" fmla="*/ 264111 h 264111"/>
                <a:gd name="connsiteX4" fmla="*/ 0 w 1232172"/>
                <a:gd name="connsiteY4" fmla="*/ 150153 h 264111"/>
                <a:gd name="connsiteX0" fmla="*/ 0 w 1232172"/>
                <a:gd name="connsiteY0" fmla="*/ 150153 h 304116"/>
                <a:gd name="connsiteX1" fmla="*/ 616086 w 1232172"/>
                <a:gd name="connsiteY1" fmla="*/ 0 h 304116"/>
                <a:gd name="connsiteX2" fmla="*/ 1232172 w 1232172"/>
                <a:gd name="connsiteY2" fmla="*/ 150153 h 304116"/>
                <a:gd name="connsiteX3" fmla="*/ 614181 w 1232172"/>
                <a:gd name="connsiteY3" fmla="*/ 304116 h 304116"/>
                <a:gd name="connsiteX4" fmla="*/ 0 w 1232172"/>
                <a:gd name="connsiteY4" fmla="*/ 150153 h 304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32172" h="304116">
                  <a:moveTo>
                    <a:pt x="0" y="150153"/>
                  </a:moveTo>
                  <a:cubicBezTo>
                    <a:pt x="318" y="99467"/>
                    <a:pt x="275831" y="0"/>
                    <a:pt x="616086" y="0"/>
                  </a:cubicBezTo>
                  <a:cubicBezTo>
                    <a:pt x="956341" y="0"/>
                    <a:pt x="1232490" y="99467"/>
                    <a:pt x="1232172" y="150153"/>
                  </a:cubicBezTo>
                  <a:cubicBezTo>
                    <a:pt x="1231855" y="200839"/>
                    <a:pt x="954436" y="304116"/>
                    <a:pt x="614181" y="304116"/>
                  </a:cubicBezTo>
                  <a:cubicBezTo>
                    <a:pt x="273926" y="304116"/>
                    <a:pt x="-318" y="200839"/>
                    <a:pt x="0" y="150153"/>
                  </a:cubicBezTo>
                  <a:close/>
                </a:path>
              </a:pathLst>
            </a:cu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636784919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PPTX150_動物マーク3</dc:title>
  <dc:subject>PPTX150_動物マーク3</dc:subject>
  <dc:creator>http://www.digipot.net</dc:creator>
  <cp:lastModifiedBy/>
  <cp:revision>1</cp:revision>
  <dcterms:created xsi:type="dcterms:W3CDTF">2014-03-20T04:57:51Z</dcterms:created>
  <dcterms:modified xsi:type="dcterms:W3CDTF">2014-03-20T04:57:53Z</dcterms:modified>
  <cp:category/>
  <cp:version/>
</cp:coreProperties>
</file>

<file path=docProps/thumbnail.jpeg>
</file>